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24"/>
  </p:notesMasterIdLst>
  <p:sldIdLst>
    <p:sldId id="256" r:id="rId2"/>
    <p:sldId id="258" r:id="rId3"/>
    <p:sldId id="259" r:id="rId4"/>
    <p:sldId id="260" r:id="rId5"/>
    <p:sldId id="264" r:id="rId6"/>
    <p:sldId id="265" r:id="rId7"/>
    <p:sldId id="266" r:id="rId8"/>
    <p:sldId id="267" r:id="rId9"/>
    <p:sldId id="268" r:id="rId10"/>
    <p:sldId id="273" r:id="rId11"/>
    <p:sldId id="274" r:id="rId12"/>
    <p:sldId id="275" r:id="rId13"/>
    <p:sldId id="276" r:id="rId14"/>
    <p:sldId id="296" r:id="rId15"/>
    <p:sldId id="297" r:id="rId16"/>
    <p:sldId id="298" r:id="rId17"/>
    <p:sldId id="299" r:id="rId18"/>
    <p:sldId id="278" r:id="rId19"/>
    <p:sldId id="300" r:id="rId20"/>
    <p:sldId id="281" r:id="rId21"/>
    <p:sldId id="294" r:id="rId22"/>
    <p:sldId id="295" r:id="rId23"/>
  </p:sldIdLst>
  <p:sldSz cx="9144000" cy="5143500" type="screen16x9"/>
  <p:notesSz cx="6858000" cy="9144000"/>
  <p:embeddedFontLst>
    <p:embeddedFont>
      <p:font typeface="Advent Pro" panose="020B0604020202020204" charset="0"/>
      <p:regular r:id="rId25"/>
      <p:bold r:id="rId26"/>
    </p:embeddedFont>
    <p:embeddedFont>
      <p:font typeface="Advent Pro Medium" panose="020B0604020202020204" charset="0"/>
      <p:regular r:id="rId27"/>
      <p:bold r:id="rId28"/>
    </p:embeddedFont>
    <p:embeddedFont>
      <p:font typeface="Arial Black" panose="020B0A04020102020204" pitchFamily="34" charset="0"/>
      <p:bold r:id="rId29"/>
    </p:embeddedFont>
    <p:embeddedFont>
      <p:font typeface="Bungee" panose="020B0604020202020204" charset="0"/>
      <p:regular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508F30C-07B2-4D0E-B960-10CD5D68AE53}">
  <a:tblStyle styleId="{0508F30C-07B2-4D0E-B960-10CD5D68AE5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9" d="100"/>
          <a:sy n="119" d="100"/>
        </p:scale>
        <p:origin x="418"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7f7eb24518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7f7eb24518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7f7eb24518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7f7eb24518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7f7eb24518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7f7eb24518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7f7eb24518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7f7eb24518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7f7eb24518_0_250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7f7eb24518_0_250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7f7eb24518_0_24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7f7eb24518_0_24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7f81957775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7f81957775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7f819577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7f819577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7f8195777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f8195777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7f7eb2451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7f7eb2451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7f7eb2451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7f7eb2451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7f7eb24518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7f7eb2451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73b9bfb557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73b9bfb557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83f412693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83f4126938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91225" y="646725"/>
            <a:ext cx="3699600" cy="12021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833673" y="2245248"/>
            <a:ext cx="810000" cy="337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Font typeface="Advent Pro Medium"/>
              <a:buNone/>
              <a:defRPr sz="1600">
                <a:solidFill>
                  <a:schemeClr val="lt1"/>
                </a:solidFill>
                <a:latin typeface="Advent Pro Medium"/>
                <a:ea typeface="Advent Pro Medium"/>
                <a:cs typeface="Advent Pro Medium"/>
                <a:sym typeface="Advent Pro Medium"/>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TITLE_1_1">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15"/>
          <p:cNvSpPr txBox="1">
            <a:spLocks noGrp="1"/>
          </p:cNvSpPr>
          <p:nvPr>
            <p:ph type="ctrTitle"/>
          </p:nvPr>
        </p:nvSpPr>
        <p:spPr>
          <a:xfrm>
            <a:off x="1046200" y="1030188"/>
            <a:ext cx="19500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47" name="Google Shape;47;p15"/>
          <p:cNvSpPr txBox="1">
            <a:spLocks noGrp="1"/>
          </p:cNvSpPr>
          <p:nvPr>
            <p:ph type="subTitle" idx="1"/>
          </p:nvPr>
        </p:nvSpPr>
        <p:spPr>
          <a:xfrm>
            <a:off x="1046200" y="1380650"/>
            <a:ext cx="1950000" cy="55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48" name="Google Shape;48;p15"/>
          <p:cNvSpPr txBox="1">
            <a:spLocks noGrp="1"/>
          </p:cNvSpPr>
          <p:nvPr>
            <p:ph type="ctrTitle" idx="2"/>
          </p:nvPr>
        </p:nvSpPr>
        <p:spPr>
          <a:xfrm>
            <a:off x="3597000" y="1030188"/>
            <a:ext cx="19500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49" name="Google Shape;49;p15"/>
          <p:cNvSpPr txBox="1">
            <a:spLocks noGrp="1"/>
          </p:cNvSpPr>
          <p:nvPr>
            <p:ph type="subTitle" idx="3"/>
          </p:nvPr>
        </p:nvSpPr>
        <p:spPr>
          <a:xfrm>
            <a:off x="3597000" y="1380650"/>
            <a:ext cx="1950000" cy="55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50" name="Google Shape;50;p15"/>
          <p:cNvSpPr txBox="1">
            <a:spLocks noGrp="1"/>
          </p:cNvSpPr>
          <p:nvPr>
            <p:ph type="ctrTitle" idx="4"/>
          </p:nvPr>
        </p:nvSpPr>
        <p:spPr>
          <a:xfrm>
            <a:off x="6147800" y="1030188"/>
            <a:ext cx="19500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51" name="Google Shape;51;p15"/>
          <p:cNvSpPr txBox="1">
            <a:spLocks noGrp="1"/>
          </p:cNvSpPr>
          <p:nvPr>
            <p:ph type="subTitle" idx="5"/>
          </p:nvPr>
        </p:nvSpPr>
        <p:spPr>
          <a:xfrm>
            <a:off x="6147800" y="1380650"/>
            <a:ext cx="1950000" cy="55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52" name="Google Shape;52;p15"/>
          <p:cNvSpPr txBox="1">
            <a:spLocks noGrp="1"/>
          </p:cNvSpPr>
          <p:nvPr>
            <p:ph type="ctrTitle" idx="6"/>
          </p:nvPr>
        </p:nvSpPr>
        <p:spPr>
          <a:xfrm>
            <a:off x="1046200" y="2539688"/>
            <a:ext cx="19500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53" name="Google Shape;53;p15"/>
          <p:cNvSpPr txBox="1">
            <a:spLocks noGrp="1"/>
          </p:cNvSpPr>
          <p:nvPr>
            <p:ph type="subTitle" idx="7"/>
          </p:nvPr>
        </p:nvSpPr>
        <p:spPr>
          <a:xfrm>
            <a:off x="1046200" y="2890150"/>
            <a:ext cx="1950000" cy="55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54" name="Google Shape;54;p15"/>
          <p:cNvSpPr txBox="1">
            <a:spLocks noGrp="1"/>
          </p:cNvSpPr>
          <p:nvPr>
            <p:ph type="ctrTitle" idx="8"/>
          </p:nvPr>
        </p:nvSpPr>
        <p:spPr>
          <a:xfrm>
            <a:off x="3597000" y="2539688"/>
            <a:ext cx="19500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55" name="Google Shape;55;p15"/>
          <p:cNvSpPr txBox="1">
            <a:spLocks noGrp="1"/>
          </p:cNvSpPr>
          <p:nvPr>
            <p:ph type="subTitle" idx="9"/>
          </p:nvPr>
        </p:nvSpPr>
        <p:spPr>
          <a:xfrm>
            <a:off x="3597000" y="2890150"/>
            <a:ext cx="1950000" cy="55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56" name="Google Shape;56;p15"/>
          <p:cNvSpPr txBox="1">
            <a:spLocks noGrp="1"/>
          </p:cNvSpPr>
          <p:nvPr>
            <p:ph type="ctrTitle" idx="13"/>
          </p:nvPr>
        </p:nvSpPr>
        <p:spPr>
          <a:xfrm>
            <a:off x="6147800" y="2539688"/>
            <a:ext cx="19500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57" name="Google Shape;57;p15"/>
          <p:cNvSpPr txBox="1">
            <a:spLocks noGrp="1"/>
          </p:cNvSpPr>
          <p:nvPr>
            <p:ph type="subTitle" idx="14"/>
          </p:nvPr>
        </p:nvSpPr>
        <p:spPr>
          <a:xfrm>
            <a:off x="6147800" y="2890150"/>
            <a:ext cx="1950000" cy="55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text 1">
  <p:cSld name="TITLE_1_2">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16"/>
          <p:cNvSpPr txBox="1">
            <a:spLocks noGrp="1"/>
          </p:cNvSpPr>
          <p:nvPr>
            <p:ph type="ctrTitle"/>
          </p:nvPr>
        </p:nvSpPr>
        <p:spPr>
          <a:xfrm>
            <a:off x="2019300" y="1722875"/>
            <a:ext cx="5105400" cy="705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100"/>
              <a:buNone/>
              <a:defRPr sz="2100">
                <a:solidFill>
                  <a:schemeClr val="lt1"/>
                </a:solidFill>
              </a:defRPr>
            </a:lvl1pPr>
            <a:lvl2pPr lvl="1" algn="ctr" rtl="0">
              <a:spcBef>
                <a:spcPts val="0"/>
              </a:spcBef>
              <a:spcAft>
                <a:spcPts val="0"/>
              </a:spcAft>
              <a:buClr>
                <a:schemeClr val="lt1"/>
              </a:buClr>
              <a:buSzPts val="2100"/>
              <a:buNone/>
              <a:defRPr sz="2100">
                <a:solidFill>
                  <a:schemeClr val="lt1"/>
                </a:solidFill>
              </a:defRPr>
            </a:lvl2pPr>
            <a:lvl3pPr lvl="2" algn="ctr" rtl="0">
              <a:spcBef>
                <a:spcPts val="0"/>
              </a:spcBef>
              <a:spcAft>
                <a:spcPts val="0"/>
              </a:spcAft>
              <a:buClr>
                <a:schemeClr val="lt1"/>
              </a:buClr>
              <a:buSzPts val="2100"/>
              <a:buNone/>
              <a:defRPr sz="2100">
                <a:solidFill>
                  <a:schemeClr val="lt1"/>
                </a:solidFill>
              </a:defRPr>
            </a:lvl3pPr>
            <a:lvl4pPr lvl="3" algn="ctr" rtl="0">
              <a:spcBef>
                <a:spcPts val="0"/>
              </a:spcBef>
              <a:spcAft>
                <a:spcPts val="0"/>
              </a:spcAft>
              <a:buClr>
                <a:schemeClr val="lt1"/>
              </a:buClr>
              <a:buSzPts val="2100"/>
              <a:buNone/>
              <a:defRPr sz="2100">
                <a:solidFill>
                  <a:schemeClr val="lt1"/>
                </a:solidFill>
              </a:defRPr>
            </a:lvl4pPr>
            <a:lvl5pPr lvl="4" algn="ctr" rtl="0">
              <a:spcBef>
                <a:spcPts val="0"/>
              </a:spcBef>
              <a:spcAft>
                <a:spcPts val="0"/>
              </a:spcAft>
              <a:buClr>
                <a:schemeClr val="lt1"/>
              </a:buClr>
              <a:buSzPts val="2100"/>
              <a:buNone/>
              <a:defRPr sz="2100">
                <a:solidFill>
                  <a:schemeClr val="lt1"/>
                </a:solidFill>
              </a:defRPr>
            </a:lvl5pPr>
            <a:lvl6pPr lvl="5" algn="ctr" rtl="0">
              <a:spcBef>
                <a:spcPts val="0"/>
              </a:spcBef>
              <a:spcAft>
                <a:spcPts val="0"/>
              </a:spcAft>
              <a:buClr>
                <a:schemeClr val="lt1"/>
              </a:buClr>
              <a:buSzPts val="2100"/>
              <a:buNone/>
              <a:defRPr sz="2100">
                <a:solidFill>
                  <a:schemeClr val="lt1"/>
                </a:solidFill>
              </a:defRPr>
            </a:lvl6pPr>
            <a:lvl7pPr lvl="6" algn="ctr" rtl="0">
              <a:spcBef>
                <a:spcPts val="0"/>
              </a:spcBef>
              <a:spcAft>
                <a:spcPts val="0"/>
              </a:spcAft>
              <a:buClr>
                <a:schemeClr val="lt1"/>
              </a:buClr>
              <a:buSzPts val="2100"/>
              <a:buNone/>
              <a:defRPr sz="2100">
                <a:solidFill>
                  <a:schemeClr val="lt1"/>
                </a:solidFill>
              </a:defRPr>
            </a:lvl7pPr>
            <a:lvl8pPr lvl="7" algn="ctr" rtl="0">
              <a:spcBef>
                <a:spcPts val="0"/>
              </a:spcBef>
              <a:spcAft>
                <a:spcPts val="0"/>
              </a:spcAft>
              <a:buClr>
                <a:schemeClr val="lt1"/>
              </a:buClr>
              <a:buSzPts val="2100"/>
              <a:buNone/>
              <a:defRPr sz="2100">
                <a:solidFill>
                  <a:schemeClr val="lt1"/>
                </a:solidFill>
              </a:defRPr>
            </a:lvl8pPr>
            <a:lvl9pPr lvl="8" algn="ctr" rtl="0">
              <a:spcBef>
                <a:spcPts val="0"/>
              </a:spcBef>
              <a:spcAft>
                <a:spcPts val="0"/>
              </a:spcAft>
              <a:buClr>
                <a:schemeClr val="lt1"/>
              </a:buClr>
              <a:buSzPts val="2100"/>
              <a:buNone/>
              <a:defRPr sz="2100">
                <a:solidFill>
                  <a:schemeClr val="lt1"/>
                </a:solidFill>
              </a:defRPr>
            </a:lvl9pPr>
          </a:lstStyle>
          <a:p>
            <a:endParaRPr/>
          </a:p>
        </p:txBody>
      </p:sp>
      <p:sp>
        <p:nvSpPr>
          <p:cNvPr id="60" name="Google Shape;60;p16"/>
          <p:cNvSpPr txBox="1">
            <a:spLocks noGrp="1"/>
          </p:cNvSpPr>
          <p:nvPr>
            <p:ph type="subTitle" idx="1"/>
          </p:nvPr>
        </p:nvSpPr>
        <p:spPr>
          <a:xfrm>
            <a:off x="2655600" y="2685025"/>
            <a:ext cx="3832800" cy="73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Font typeface="Advent Pro Medium"/>
              <a:buNone/>
              <a:defRPr sz="1600">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wo Columns">
  <p:cSld name="TITLE_1_1_1">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8"/>
          <p:cNvSpPr txBox="1">
            <a:spLocks noGrp="1"/>
          </p:cNvSpPr>
          <p:nvPr>
            <p:ph type="ctrTitle"/>
          </p:nvPr>
        </p:nvSpPr>
        <p:spPr>
          <a:xfrm>
            <a:off x="1579566" y="2310425"/>
            <a:ext cx="22335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66" name="Google Shape;66;p18"/>
          <p:cNvSpPr txBox="1">
            <a:spLocks noGrp="1"/>
          </p:cNvSpPr>
          <p:nvPr>
            <p:ph type="subTitle" idx="1"/>
          </p:nvPr>
        </p:nvSpPr>
        <p:spPr>
          <a:xfrm>
            <a:off x="1579566" y="2737081"/>
            <a:ext cx="2233500" cy="82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67" name="Google Shape;67;p18"/>
          <p:cNvSpPr txBox="1">
            <a:spLocks noGrp="1"/>
          </p:cNvSpPr>
          <p:nvPr>
            <p:ph type="ctrTitle" idx="2"/>
          </p:nvPr>
        </p:nvSpPr>
        <p:spPr>
          <a:xfrm>
            <a:off x="5330934" y="2310425"/>
            <a:ext cx="22335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68" name="Google Shape;68;p18"/>
          <p:cNvSpPr txBox="1">
            <a:spLocks noGrp="1"/>
          </p:cNvSpPr>
          <p:nvPr>
            <p:ph type="subTitle" idx="3"/>
          </p:nvPr>
        </p:nvSpPr>
        <p:spPr>
          <a:xfrm>
            <a:off x="5330934" y="2737081"/>
            <a:ext cx="2233500" cy="82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69" name="Google Shape;69;p18"/>
          <p:cNvSpPr txBox="1">
            <a:spLocks noGrp="1"/>
          </p:cNvSpPr>
          <p:nvPr>
            <p:ph type="title" idx="4"/>
          </p:nvPr>
        </p:nvSpPr>
        <p:spPr>
          <a:xfrm>
            <a:off x="817800" y="444350"/>
            <a:ext cx="4137000" cy="81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One Column">
  <p:cSld name="TITLE_1_1_1_2">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9"/>
          <p:cNvSpPr txBox="1">
            <a:spLocks noGrp="1"/>
          </p:cNvSpPr>
          <p:nvPr>
            <p:ph type="ctrTitle"/>
          </p:nvPr>
        </p:nvSpPr>
        <p:spPr>
          <a:xfrm>
            <a:off x="3198148" y="2331450"/>
            <a:ext cx="2747700" cy="776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3600"/>
              <a:buNone/>
              <a:defRPr sz="36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72" name="Google Shape;72;p19"/>
          <p:cNvSpPr txBox="1">
            <a:spLocks noGrp="1"/>
          </p:cNvSpPr>
          <p:nvPr>
            <p:ph type="subTitle" idx="1"/>
          </p:nvPr>
        </p:nvSpPr>
        <p:spPr>
          <a:xfrm>
            <a:off x="3455259" y="3027581"/>
            <a:ext cx="2233500" cy="82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73" name="Google Shape;73;p19"/>
          <p:cNvSpPr txBox="1">
            <a:spLocks noGrp="1"/>
          </p:cNvSpPr>
          <p:nvPr>
            <p:ph type="title" idx="2"/>
          </p:nvPr>
        </p:nvSpPr>
        <p:spPr>
          <a:xfrm>
            <a:off x="817800" y="444350"/>
            <a:ext cx="4137000" cy="81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ext 2">
  <p:cSld name="TITLE_1_3">
    <p:bg>
      <p:bgPr>
        <a:blipFill>
          <a:blip r:embed="rId2">
            <a:alphaModFix/>
          </a:blip>
          <a:stretch>
            <a:fillRect/>
          </a:stretch>
        </a:blipFill>
        <a:effectLst/>
      </p:bgPr>
    </p:bg>
    <p:spTree>
      <p:nvGrpSpPr>
        <p:cNvPr id="1" name="Shape 86"/>
        <p:cNvGrpSpPr/>
        <p:nvPr/>
      </p:nvGrpSpPr>
      <p:grpSpPr>
        <a:xfrm>
          <a:off x="0" y="0"/>
          <a:ext cx="0" cy="0"/>
          <a:chOff x="0" y="0"/>
          <a:chExt cx="0" cy="0"/>
        </a:xfrm>
      </p:grpSpPr>
      <p:sp>
        <p:nvSpPr>
          <p:cNvPr id="87" name="Google Shape;87;p22"/>
          <p:cNvSpPr txBox="1">
            <a:spLocks noGrp="1"/>
          </p:cNvSpPr>
          <p:nvPr>
            <p:ph type="ctrTitle"/>
          </p:nvPr>
        </p:nvSpPr>
        <p:spPr>
          <a:xfrm>
            <a:off x="2320185" y="725025"/>
            <a:ext cx="5756400" cy="70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4800"/>
              <a:buNone/>
              <a:defRPr sz="4800">
                <a:solidFill>
                  <a:schemeClr val="lt1"/>
                </a:solidFill>
              </a:defRPr>
            </a:lvl1pPr>
            <a:lvl2pPr lvl="1" algn="r" rtl="0">
              <a:spcBef>
                <a:spcPts val="0"/>
              </a:spcBef>
              <a:spcAft>
                <a:spcPts val="0"/>
              </a:spcAft>
              <a:buClr>
                <a:schemeClr val="lt1"/>
              </a:buClr>
              <a:buSzPts val="4800"/>
              <a:buNone/>
              <a:defRPr sz="4800">
                <a:solidFill>
                  <a:schemeClr val="lt1"/>
                </a:solidFill>
              </a:defRPr>
            </a:lvl2pPr>
            <a:lvl3pPr lvl="2" algn="r" rtl="0">
              <a:spcBef>
                <a:spcPts val="0"/>
              </a:spcBef>
              <a:spcAft>
                <a:spcPts val="0"/>
              </a:spcAft>
              <a:buClr>
                <a:schemeClr val="lt1"/>
              </a:buClr>
              <a:buSzPts val="4800"/>
              <a:buNone/>
              <a:defRPr sz="4800">
                <a:solidFill>
                  <a:schemeClr val="lt1"/>
                </a:solidFill>
              </a:defRPr>
            </a:lvl3pPr>
            <a:lvl4pPr lvl="3" algn="r" rtl="0">
              <a:spcBef>
                <a:spcPts val="0"/>
              </a:spcBef>
              <a:spcAft>
                <a:spcPts val="0"/>
              </a:spcAft>
              <a:buClr>
                <a:schemeClr val="lt1"/>
              </a:buClr>
              <a:buSzPts val="4800"/>
              <a:buNone/>
              <a:defRPr sz="4800">
                <a:solidFill>
                  <a:schemeClr val="lt1"/>
                </a:solidFill>
              </a:defRPr>
            </a:lvl4pPr>
            <a:lvl5pPr lvl="4" algn="r" rtl="0">
              <a:spcBef>
                <a:spcPts val="0"/>
              </a:spcBef>
              <a:spcAft>
                <a:spcPts val="0"/>
              </a:spcAft>
              <a:buClr>
                <a:schemeClr val="lt1"/>
              </a:buClr>
              <a:buSzPts val="4800"/>
              <a:buNone/>
              <a:defRPr sz="4800">
                <a:solidFill>
                  <a:schemeClr val="lt1"/>
                </a:solidFill>
              </a:defRPr>
            </a:lvl5pPr>
            <a:lvl6pPr lvl="5" algn="r" rtl="0">
              <a:spcBef>
                <a:spcPts val="0"/>
              </a:spcBef>
              <a:spcAft>
                <a:spcPts val="0"/>
              </a:spcAft>
              <a:buClr>
                <a:schemeClr val="lt1"/>
              </a:buClr>
              <a:buSzPts val="4800"/>
              <a:buNone/>
              <a:defRPr sz="4800">
                <a:solidFill>
                  <a:schemeClr val="lt1"/>
                </a:solidFill>
              </a:defRPr>
            </a:lvl6pPr>
            <a:lvl7pPr lvl="6" algn="r" rtl="0">
              <a:spcBef>
                <a:spcPts val="0"/>
              </a:spcBef>
              <a:spcAft>
                <a:spcPts val="0"/>
              </a:spcAft>
              <a:buClr>
                <a:schemeClr val="lt1"/>
              </a:buClr>
              <a:buSzPts val="4800"/>
              <a:buNone/>
              <a:defRPr sz="4800">
                <a:solidFill>
                  <a:schemeClr val="lt1"/>
                </a:solidFill>
              </a:defRPr>
            </a:lvl7pPr>
            <a:lvl8pPr lvl="7" algn="r" rtl="0">
              <a:spcBef>
                <a:spcPts val="0"/>
              </a:spcBef>
              <a:spcAft>
                <a:spcPts val="0"/>
              </a:spcAft>
              <a:buClr>
                <a:schemeClr val="lt1"/>
              </a:buClr>
              <a:buSzPts val="4800"/>
              <a:buNone/>
              <a:defRPr sz="4800">
                <a:solidFill>
                  <a:schemeClr val="lt1"/>
                </a:solidFill>
              </a:defRPr>
            </a:lvl8pPr>
            <a:lvl9pPr lvl="8" algn="r" rtl="0">
              <a:spcBef>
                <a:spcPts val="0"/>
              </a:spcBef>
              <a:spcAft>
                <a:spcPts val="0"/>
              </a:spcAft>
              <a:buClr>
                <a:schemeClr val="lt1"/>
              </a:buClr>
              <a:buSzPts val="4800"/>
              <a:buNone/>
              <a:defRPr sz="4800">
                <a:solidFill>
                  <a:schemeClr val="lt1"/>
                </a:solidFill>
              </a:defRPr>
            </a:lvl9pPr>
          </a:lstStyle>
          <a:p>
            <a:endParaRPr/>
          </a:p>
        </p:txBody>
      </p:sp>
      <p:sp>
        <p:nvSpPr>
          <p:cNvPr id="88" name="Google Shape;88;p22"/>
          <p:cNvSpPr txBox="1">
            <a:spLocks noGrp="1"/>
          </p:cNvSpPr>
          <p:nvPr>
            <p:ph type="subTitle" idx="1"/>
          </p:nvPr>
        </p:nvSpPr>
        <p:spPr>
          <a:xfrm>
            <a:off x="4788275" y="1443900"/>
            <a:ext cx="3288300" cy="414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800"/>
              <a:buFont typeface="Advent Pro Medium"/>
              <a:buNone/>
              <a:defRPr>
                <a:solidFill>
                  <a:schemeClr val="lt1"/>
                </a:solidFill>
                <a:latin typeface="Advent Pro Medium"/>
                <a:ea typeface="Advent Pro Medium"/>
                <a:cs typeface="Advent Pro Medium"/>
                <a:sym typeface="Advent Pro Medium"/>
              </a:defRPr>
            </a:lvl1pPr>
            <a:lvl2pPr lvl="1" algn="r" rtl="0">
              <a:lnSpc>
                <a:spcPct val="100000"/>
              </a:lnSpc>
              <a:spcBef>
                <a:spcPts val="0"/>
              </a:spcBef>
              <a:spcAft>
                <a:spcPts val="0"/>
              </a:spcAft>
              <a:buClr>
                <a:schemeClr val="lt1"/>
              </a:buClr>
              <a:buSzPts val="2800"/>
              <a:buNone/>
              <a:defRPr sz="2800">
                <a:solidFill>
                  <a:schemeClr val="lt1"/>
                </a:solidFill>
              </a:defRPr>
            </a:lvl2pPr>
            <a:lvl3pPr lvl="2" algn="r" rtl="0">
              <a:lnSpc>
                <a:spcPct val="100000"/>
              </a:lnSpc>
              <a:spcBef>
                <a:spcPts val="0"/>
              </a:spcBef>
              <a:spcAft>
                <a:spcPts val="0"/>
              </a:spcAft>
              <a:buClr>
                <a:schemeClr val="lt1"/>
              </a:buClr>
              <a:buSzPts val="2800"/>
              <a:buNone/>
              <a:defRPr sz="2800">
                <a:solidFill>
                  <a:schemeClr val="lt1"/>
                </a:solidFill>
              </a:defRPr>
            </a:lvl3pPr>
            <a:lvl4pPr lvl="3" algn="r" rtl="0">
              <a:lnSpc>
                <a:spcPct val="100000"/>
              </a:lnSpc>
              <a:spcBef>
                <a:spcPts val="0"/>
              </a:spcBef>
              <a:spcAft>
                <a:spcPts val="0"/>
              </a:spcAft>
              <a:buClr>
                <a:schemeClr val="lt1"/>
              </a:buClr>
              <a:buSzPts val="2800"/>
              <a:buNone/>
              <a:defRPr sz="2800">
                <a:solidFill>
                  <a:schemeClr val="lt1"/>
                </a:solidFill>
              </a:defRPr>
            </a:lvl4pPr>
            <a:lvl5pPr lvl="4" algn="r" rtl="0">
              <a:lnSpc>
                <a:spcPct val="100000"/>
              </a:lnSpc>
              <a:spcBef>
                <a:spcPts val="0"/>
              </a:spcBef>
              <a:spcAft>
                <a:spcPts val="0"/>
              </a:spcAft>
              <a:buClr>
                <a:schemeClr val="lt1"/>
              </a:buClr>
              <a:buSzPts val="2800"/>
              <a:buNone/>
              <a:defRPr sz="2800">
                <a:solidFill>
                  <a:schemeClr val="lt1"/>
                </a:solidFill>
              </a:defRPr>
            </a:lvl5pPr>
            <a:lvl6pPr lvl="5" algn="r" rtl="0">
              <a:lnSpc>
                <a:spcPct val="100000"/>
              </a:lnSpc>
              <a:spcBef>
                <a:spcPts val="0"/>
              </a:spcBef>
              <a:spcAft>
                <a:spcPts val="0"/>
              </a:spcAft>
              <a:buClr>
                <a:schemeClr val="lt1"/>
              </a:buClr>
              <a:buSzPts val="2800"/>
              <a:buNone/>
              <a:defRPr sz="2800">
                <a:solidFill>
                  <a:schemeClr val="lt1"/>
                </a:solidFill>
              </a:defRPr>
            </a:lvl6pPr>
            <a:lvl7pPr lvl="6" algn="r" rtl="0">
              <a:lnSpc>
                <a:spcPct val="100000"/>
              </a:lnSpc>
              <a:spcBef>
                <a:spcPts val="0"/>
              </a:spcBef>
              <a:spcAft>
                <a:spcPts val="0"/>
              </a:spcAft>
              <a:buClr>
                <a:schemeClr val="lt1"/>
              </a:buClr>
              <a:buSzPts val="2800"/>
              <a:buNone/>
              <a:defRPr sz="2800">
                <a:solidFill>
                  <a:schemeClr val="lt1"/>
                </a:solidFill>
              </a:defRPr>
            </a:lvl7pPr>
            <a:lvl8pPr lvl="7" algn="r" rtl="0">
              <a:lnSpc>
                <a:spcPct val="100000"/>
              </a:lnSpc>
              <a:spcBef>
                <a:spcPts val="0"/>
              </a:spcBef>
              <a:spcAft>
                <a:spcPts val="0"/>
              </a:spcAft>
              <a:buClr>
                <a:schemeClr val="lt1"/>
              </a:buClr>
              <a:buSzPts val="2800"/>
              <a:buNone/>
              <a:defRPr sz="2800">
                <a:solidFill>
                  <a:schemeClr val="lt1"/>
                </a:solidFill>
              </a:defRPr>
            </a:lvl8pPr>
            <a:lvl9pPr lvl="8" algn="r"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Design 1">
  <p:cSld name="TITLE_ONLY_1_1">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6"/>
          <p:cNvSpPr txBox="1">
            <a:spLocks noGrp="1"/>
          </p:cNvSpPr>
          <p:nvPr>
            <p:ph type="title"/>
          </p:nvPr>
        </p:nvSpPr>
        <p:spPr>
          <a:xfrm>
            <a:off x="817800" y="444350"/>
            <a:ext cx="3990600" cy="1027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
  <p:cSld name="SECTION_TITLE_AND_DESCRIPTION_1">
    <p:bg>
      <p:bgPr>
        <a:blipFill>
          <a:blip r:embed="rId2">
            <a:alphaModFix/>
          </a:blip>
          <a:stretch>
            <a:fillRect/>
          </a:stretch>
        </a:blipFill>
        <a:effectLst/>
      </p:bgPr>
    </p:bg>
    <p:spTree>
      <p:nvGrpSpPr>
        <p:cNvPr id="1" name="Shape 141"/>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TITLE_1_3_1_1">
    <p:bg>
      <p:bgPr>
        <a:blipFill>
          <a:blip r:embed="rId2">
            <a:alphaModFix/>
          </a:blip>
          <a:stretch>
            <a:fillRect/>
          </a:stretch>
        </a:blipFill>
        <a:effectLst/>
      </p:bgPr>
    </p:bg>
    <p:spTree>
      <p:nvGrpSpPr>
        <p:cNvPr id="1" name="Shape 142"/>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2">
  <p:cSld name="BIG_NUMBER_1_1">
    <p:bg>
      <p:bgPr>
        <a:blipFill>
          <a:blip r:embed="rId2">
            <a:alphaModFix/>
          </a:blip>
          <a:stretch>
            <a:fillRect/>
          </a:stretch>
        </a:blipFill>
        <a:effectLst/>
      </p:bgPr>
    </p:bg>
    <p:spTree>
      <p:nvGrpSpPr>
        <p:cNvPr id="1" name="Shape 143"/>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3">
  <p:cSld name="TITLE_AND_BODY_2">
    <p:bg>
      <p:bgPr>
        <a:blipFill>
          <a:blip r:embed="rId2">
            <a:alphaModFix/>
          </a:blip>
          <a:stretch>
            <a:fillRect/>
          </a:stretch>
        </a:blipFill>
        <a:effectLst/>
      </p:bgPr>
    </p:bg>
    <p:spTree>
      <p:nvGrpSpPr>
        <p:cNvPr id="1" name="Shape 14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507525" y="1913225"/>
            <a:ext cx="3641100" cy="8418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subTitle" idx="1"/>
          </p:nvPr>
        </p:nvSpPr>
        <p:spPr>
          <a:xfrm>
            <a:off x="5152530" y="2755028"/>
            <a:ext cx="2996100" cy="924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Font typeface="Advent Pro Medium"/>
              <a:buNone/>
              <a:defRPr sz="1600">
                <a:solidFill>
                  <a:schemeClr val="lt1"/>
                </a:solidFill>
                <a:latin typeface="Advent Pro Medium"/>
                <a:ea typeface="Advent Pro Medium"/>
                <a:cs typeface="Advent Pro Medium"/>
                <a:sym typeface="Advent Pro Medium"/>
              </a:defRPr>
            </a:lvl1pPr>
            <a:lvl2pPr lvl="1" algn="r" rtl="0">
              <a:lnSpc>
                <a:spcPct val="100000"/>
              </a:lnSpc>
              <a:spcBef>
                <a:spcPts val="0"/>
              </a:spcBef>
              <a:spcAft>
                <a:spcPts val="0"/>
              </a:spcAft>
              <a:buClr>
                <a:schemeClr val="lt1"/>
              </a:buClr>
              <a:buSzPts val="2800"/>
              <a:buNone/>
              <a:defRPr sz="2800">
                <a:solidFill>
                  <a:schemeClr val="lt1"/>
                </a:solidFill>
              </a:defRPr>
            </a:lvl2pPr>
            <a:lvl3pPr lvl="2" algn="r" rtl="0">
              <a:lnSpc>
                <a:spcPct val="100000"/>
              </a:lnSpc>
              <a:spcBef>
                <a:spcPts val="0"/>
              </a:spcBef>
              <a:spcAft>
                <a:spcPts val="0"/>
              </a:spcAft>
              <a:buClr>
                <a:schemeClr val="lt1"/>
              </a:buClr>
              <a:buSzPts val="2800"/>
              <a:buNone/>
              <a:defRPr sz="2800">
                <a:solidFill>
                  <a:schemeClr val="lt1"/>
                </a:solidFill>
              </a:defRPr>
            </a:lvl3pPr>
            <a:lvl4pPr lvl="3" algn="r" rtl="0">
              <a:lnSpc>
                <a:spcPct val="100000"/>
              </a:lnSpc>
              <a:spcBef>
                <a:spcPts val="0"/>
              </a:spcBef>
              <a:spcAft>
                <a:spcPts val="0"/>
              </a:spcAft>
              <a:buClr>
                <a:schemeClr val="lt1"/>
              </a:buClr>
              <a:buSzPts val="2800"/>
              <a:buNone/>
              <a:defRPr sz="2800">
                <a:solidFill>
                  <a:schemeClr val="lt1"/>
                </a:solidFill>
              </a:defRPr>
            </a:lvl4pPr>
            <a:lvl5pPr lvl="4" algn="r" rtl="0">
              <a:lnSpc>
                <a:spcPct val="100000"/>
              </a:lnSpc>
              <a:spcBef>
                <a:spcPts val="0"/>
              </a:spcBef>
              <a:spcAft>
                <a:spcPts val="0"/>
              </a:spcAft>
              <a:buClr>
                <a:schemeClr val="lt1"/>
              </a:buClr>
              <a:buSzPts val="2800"/>
              <a:buNone/>
              <a:defRPr sz="2800">
                <a:solidFill>
                  <a:schemeClr val="lt1"/>
                </a:solidFill>
              </a:defRPr>
            </a:lvl5pPr>
            <a:lvl6pPr lvl="5" algn="r" rtl="0">
              <a:lnSpc>
                <a:spcPct val="100000"/>
              </a:lnSpc>
              <a:spcBef>
                <a:spcPts val="0"/>
              </a:spcBef>
              <a:spcAft>
                <a:spcPts val="0"/>
              </a:spcAft>
              <a:buClr>
                <a:schemeClr val="lt1"/>
              </a:buClr>
              <a:buSzPts val="2800"/>
              <a:buNone/>
              <a:defRPr sz="2800">
                <a:solidFill>
                  <a:schemeClr val="lt1"/>
                </a:solidFill>
              </a:defRPr>
            </a:lvl6pPr>
            <a:lvl7pPr lvl="6" algn="r" rtl="0">
              <a:lnSpc>
                <a:spcPct val="100000"/>
              </a:lnSpc>
              <a:spcBef>
                <a:spcPts val="0"/>
              </a:spcBef>
              <a:spcAft>
                <a:spcPts val="0"/>
              </a:spcAft>
              <a:buClr>
                <a:schemeClr val="lt1"/>
              </a:buClr>
              <a:buSzPts val="2800"/>
              <a:buNone/>
              <a:defRPr sz="2800">
                <a:solidFill>
                  <a:schemeClr val="lt1"/>
                </a:solidFill>
              </a:defRPr>
            </a:lvl7pPr>
            <a:lvl8pPr lvl="7" algn="r" rtl="0">
              <a:lnSpc>
                <a:spcPct val="100000"/>
              </a:lnSpc>
              <a:spcBef>
                <a:spcPts val="0"/>
              </a:spcBef>
              <a:spcAft>
                <a:spcPts val="0"/>
              </a:spcAft>
              <a:buClr>
                <a:schemeClr val="lt1"/>
              </a:buClr>
              <a:buSzPts val="2800"/>
              <a:buNone/>
              <a:defRPr sz="2800">
                <a:solidFill>
                  <a:schemeClr val="lt1"/>
                </a:solidFill>
              </a:defRPr>
            </a:lvl8pPr>
            <a:lvl9pPr lvl="8" algn="r"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817800" y="444350"/>
            <a:ext cx="3955200" cy="810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6" name="Google Shape;16;p4"/>
          <p:cNvSpPr txBox="1">
            <a:spLocks noGrp="1"/>
          </p:cNvSpPr>
          <p:nvPr>
            <p:ph type="body" idx="1"/>
          </p:nvPr>
        </p:nvSpPr>
        <p:spPr>
          <a:xfrm>
            <a:off x="817800" y="1562350"/>
            <a:ext cx="4416600" cy="2341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5"/>
          <p:cNvSpPr txBox="1">
            <a:spLocks noGrp="1"/>
          </p:cNvSpPr>
          <p:nvPr>
            <p:ph type="body" idx="1"/>
          </p:nvPr>
        </p:nvSpPr>
        <p:spPr>
          <a:xfrm>
            <a:off x="1057100" y="1719000"/>
            <a:ext cx="3155700" cy="20406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Clr>
                <a:schemeClr val="lt1"/>
              </a:buClr>
              <a:buSzPts val="1600"/>
              <a:buChar char="●"/>
              <a:defRPr sz="1600">
                <a:solidFill>
                  <a:schemeClr val="lt1"/>
                </a:solidFill>
              </a:defRPr>
            </a:lvl1pPr>
            <a:lvl2pPr marL="914400" lvl="1" indent="-330200">
              <a:spcBef>
                <a:spcPts val="1600"/>
              </a:spcBef>
              <a:spcAft>
                <a:spcPts val="0"/>
              </a:spcAft>
              <a:buClr>
                <a:schemeClr val="lt1"/>
              </a:buClr>
              <a:buSzPts val="1600"/>
              <a:buChar char="○"/>
              <a:defRPr sz="1600">
                <a:solidFill>
                  <a:schemeClr val="lt1"/>
                </a:solidFill>
              </a:defRPr>
            </a:lvl2pPr>
            <a:lvl3pPr marL="1371600" lvl="2" indent="-330200">
              <a:spcBef>
                <a:spcPts val="1600"/>
              </a:spcBef>
              <a:spcAft>
                <a:spcPts val="0"/>
              </a:spcAft>
              <a:buClr>
                <a:schemeClr val="lt1"/>
              </a:buClr>
              <a:buSzPts val="1600"/>
              <a:buChar char="■"/>
              <a:defRPr sz="1600">
                <a:solidFill>
                  <a:schemeClr val="lt1"/>
                </a:solidFill>
              </a:defRPr>
            </a:lvl3pPr>
            <a:lvl4pPr marL="1828800" lvl="3" indent="-330200">
              <a:spcBef>
                <a:spcPts val="1600"/>
              </a:spcBef>
              <a:spcAft>
                <a:spcPts val="0"/>
              </a:spcAft>
              <a:buClr>
                <a:schemeClr val="lt1"/>
              </a:buClr>
              <a:buSzPts val="1600"/>
              <a:buChar char="●"/>
              <a:defRPr sz="1600">
                <a:solidFill>
                  <a:schemeClr val="lt1"/>
                </a:solidFill>
              </a:defRPr>
            </a:lvl4pPr>
            <a:lvl5pPr marL="2286000" lvl="4" indent="-330200">
              <a:spcBef>
                <a:spcPts val="1600"/>
              </a:spcBef>
              <a:spcAft>
                <a:spcPts val="0"/>
              </a:spcAft>
              <a:buClr>
                <a:schemeClr val="lt1"/>
              </a:buClr>
              <a:buSzPts val="1600"/>
              <a:buChar char="○"/>
              <a:defRPr sz="1600">
                <a:solidFill>
                  <a:schemeClr val="lt1"/>
                </a:solidFill>
              </a:defRPr>
            </a:lvl5pPr>
            <a:lvl6pPr marL="2743200" lvl="5" indent="-330200">
              <a:spcBef>
                <a:spcPts val="1600"/>
              </a:spcBef>
              <a:spcAft>
                <a:spcPts val="0"/>
              </a:spcAft>
              <a:buClr>
                <a:schemeClr val="lt1"/>
              </a:buClr>
              <a:buSzPts val="1600"/>
              <a:buChar char="■"/>
              <a:defRPr sz="1600">
                <a:solidFill>
                  <a:schemeClr val="lt1"/>
                </a:solidFill>
              </a:defRPr>
            </a:lvl6pPr>
            <a:lvl7pPr marL="3200400" lvl="6" indent="-330200">
              <a:spcBef>
                <a:spcPts val="1600"/>
              </a:spcBef>
              <a:spcAft>
                <a:spcPts val="0"/>
              </a:spcAft>
              <a:buClr>
                <a:schemeClr val="lt1"/>
              </a:buClr>
              <a:buSzPts val="1600"/>
              <a:buChar char="●"/>
              <a:defRPr sz="1600">
                <a:solidFill>
                  <a:schemeClr val="lt1"/>
                </a:solidFill>
              </a:defRPr>
            </a:lvl7pPr>
            <a:lvl8pPr marL="3657600" lvl="7" indent="-330200">
              <a:spcBef>
                <a:spcPts val="1600"/>
              </a:spcBef>
              <a:spcAft>
                <a:spcPts val="0"/>
              </a:spcAft>
              <a:buClr>
                <a:schemeClr val="lt1"/>
              </a:buClr>
              <a:buSzPts val="1600"/>
              <a:buChar char="○"/>
              <a:defRPr sz="1600">
                <a:solidFill>
                  <a:schemeClr val="lt1"/>
                </a:solidFill>
              </a:defRPr>
            </a:lvl8pPr>
            <a:lvl9pPr marL="4114800" lvl="8" indent="-330200">
              <a:spcBef>
                <a:spcPts val="1600"/>
              </a:spcBef>
              <a:spcAft>
                <a:spcPts val="1600"/>
              </a:spcAft>
              <a:buClr>
                <a:schemeClr val="lt1"/>
              </a:buClr>
              <a:buSzPts val="1600"/>
              <a:buChar char="■"/>
              <a:defRPr sz="1600">
                <a:solidFill>
                  <a:schemeClr val="lt1"/>
                </a:solidFill>
              </a:defRPr>
            </a:lvl9pPr>
          </a:lstStyle>
          <a:p>
            <a:endParaRPr/>
          </a:p>
        </p:txBody>
      </p:sp>
      <p:sp>
        <p:nvSpPr>
          <p:cNvPr id="19" name="Google Shape;19;p5"/>
          <p:cNvSpPr txBox="1">
            <a:spLocks noGrp="1"/>
          </p:cNvSpPr>
          <p:nvPr>
            <p:ph type="body" idx="2"/>
          </p:nvPr>
        </p:nvSpPr>
        <p:spPr>
          <a:xfrm>
            <a:off x="4931200" y="1719000"/>
            <a:ext cx="3155700" cy="20406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Clr>
                <a:schemeClr val="lt1"/>
              </a:buClr>
              <a:buSzPts val="1600"/>
              <a:buChar char="●"/>
              <a:defRPr sz="1600">
                <a:solidFill>
                  <a:schemeClr val="lt1"/>
                </a:solidFill>
              </a:defRPr>
            </a:lvl1pPr>
            <a:lvl2pPr marL="914400" lvl="1" indent="-330200">
              <a:spcBef>
                <a:spcPts val="1600"/>
              </a:spcBef>
              <a:spcAft>
                <a:spcPts val="0"/>
              </a:spcAft>
              <a:buClr>
                <a:schemeClr val="lt1"/>
              </a:buClr>
              <a:buSzPts val="1600"/>
              <a:buChar char="○"/>
              <a:defRPr sz="1600">
                <a:solidFill>
                  <a:schemeClr val="lt1"/>
                </a:solidFill>
              </a:defRPr>
            </a:lvl2pPr>
            <a:lvl3pPr marL="1371600" lvl="2" indent="-330200">
              <a:spcBef>
                <a:spcPts val="1600"/>
              </a:spcBef>
              <a:spcAft>
                <a:spcPts val="0"/>
              </a:spcAft>
              <a:buClr>
                <a:schemeClr val="lt1"/>
              </a:buClr>
              <a:buSzPts val="1600"/>
              <a:buChar char="■"/>
              <a:defRPr sz="1600">
                <a:solidFill>
                  <a:schemeClr val="lt1"/>
                </a:solidFill>
              </a:defRPr>
            </a:lvl3pPr>
            <a:lvl4pPr marL="1828800" lvl="3" indent="-330200">
              <a:spcBef>
                <a:spcPts val="1600"/>
              </a:spcBef>
              <a:spcAft>
                <a:spcPts val="0"/>
              </a:spcAft>
              <a:buClr>
                <a:schemeClr val="lt1"/>
              </a:buClr>
              <a:buSzPts val="1600"/>
              <a:buChar char="●"/>
              <a:defRPr sz="1600">
                <a:solidFill>
                  <a:schemeClr val="lt1"/>
                </a:solidFill>
              </a:defRPr>
            </a:lvl4pPr>
            <a:lvl5pPr marL="2286000" lvl="4" indent="-330200">
              <a:spcBef>
                <a:spcPts val="1600"/>
              </a:spcBef>
              <a:spcAft>
                <a:spcPts val="0"/>
              </a:spcAft>
              <a:buClr>
                <a:schemeClr val="lt1"/>
              </a:buClr>
              <a:buSzPts val="1600"/>
              <a:buChar char="○"/>
              <a:defRPr sz="1600">
                <a:solidFill>
                  <a:schemeClr val="lt1"/>
                </a:solidFill>
              </a:defRPr>
            </a:lvl5pPr>
            <a:lvl6pPr marL="2743200" lvl="5" indent="-330200">
              <a:spcBef>
                <a:spcPts val="1600"/>
              </a:spcBef>
              <a:spcAft>
                <a:spcPts val="0"/>
              </a:spcAft>
              <a:buClr>
                <a:schemeClr val="lt1"/>
              </a:buClr>
              <a:buSzPts val="1600"/>
              <a:buChar char="■"/>
              <a:defRPr sz="1600">
                <a:solidFill>
                  <a:schemeClr val="lt1"/>
                </a:solidFill>
              </a:defRPr>
            </a:lvl6pPr>
            <a:lvl7pPr marL="3200400" lvl="6" indent="-330200">
              <a:spcBef>
                <a:spcPts val="1600"/>
              </a:spcBef>
              <a:spcAft>
                <a:spcPts val="0"/>
              </a:spcAft>
              <a:buClr>
                <a:schemeClr val="lt1"/>
              </a:buClr>
              <a:buSzPts val="1600"/>
              <a:buChar char="●"/>
              <a:defRPr sz="1600">
                <a:solidFill>
                  <a:schemeClr val="lt1"/>
                </a:solidFill>
              </a:defRPr>
            </a:lvl7pPr>
            <a:lvl8pPr marL="3657600" lvl="7" indent="-330200">
              <a:spcBef>
                <a:spcPts val="1600"/>
              </a:spcBef>
              <a:spcAft>
                <a:spcPts val="0"/>
              </a:spcAft>
              <a:buClr>
                <a:schemeClr val="lt1"/>
              </a:buClr>
              <a:buSzPts val="1600"/>
              <a:buChar char="○"/>
              <a:defRPr sz="1600">
                <a:solidFill>
                  <a:schemeClr val="lt1"/>
                </a:solidFill>
              </a:defRPr>
            </a:lvl8pPr>
            <a:lvl9pPr marL="4114800" lvl="8" indent="-330200">
              <a:spcBef>
                <a:spcPts val="1600"/>
              </a:spcBef>
              <a:spcAft>
                <a:spcPts val="1600"/>
              </a:spcAft>
              <a:buClr>
                <a:schemeClr val="lt1"/>
              </a:buClr>
              <a:buSzPts val="1600"/>
              <a:buChar char="■"/>
              <a:defRPr sz="1600">
                <a:solidFill>
                  <a:schemeClr val="lt1"/>
                </a:solidFill>
              </a:defRPr>
            </a:lvl9pPr>
          </a:lstStyle>
          <a:p>
            <a:endParaRPr/>
          </a:p>
        </p:txBody>
      </p:sp>
      <p:sp>
        <p:nvSpPr>
          <p:cNvPr id="20" name="Google Shape;20;p5"/>
          <p:cNvSpPr txBox="1">
            <a:spLocks noGrp="1"/>
          </p:cNvSpPr>
          <p:nvPr>
            <p:ph type="title"/>
          </p:nvPr>
        </p:nvSpPr>
        <p:spPr>
          <a:xfrm>
            <a:off x="817800" y="444350"/>
            <a:ext cx="5283000" cy="81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6"/>
          <p:cNvSpPr txBox="1">
            <a:spLocks noGrp="1"/>
          </p:cNvSpPr>
          <p:nvPr>
            <p:ph type="title"/>
          </p:nvPr>
        </p:nvSpPr>
        <p:spPr>
          <a:xfrm>
            <a:off x="817800" y="444350"/>
            <a:ext cx="3417300" cy="81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7"/>
          <p:cNvSpPr txBox="1">
            <a:spLocks noGrp="1"/>
          </p:cNvSpPr>
          <p:nvPr>
            <p:ph type="title"/>
          </p:nvPr>
        </p:nvSpPr>
        <p:spPr>
          <a:xfrm>
            <a:off x="873575" y="786650"/>
            <a:ext cx="3599100" cy="11955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Clr>
                <a:schemeClr val="lt1"/>
              </a:buClr>
              <a:buSzPts val="2400"/>
              <a:buNone/>
              <a:defRPr sz="2400">
                <a:solidFill>
                  <a:schemeClr val="lt1"/>
                </a:solidFill>
              </a:defRPr>
            </a:lvl2pPr>
            <a:lvl3pPr lvl="2">
              <a:spcBef>
                <a:spcPts val="0"/>
              </a:spcBef>
              <a:spcAft>
                <a:spcPts val="0"/>
              </a:spcAft>
              <a:buClr>
                <a:schemeClr val="lt1"/>
              </a:buClr>
              <a:buSzPts val="2400"/>
              <a:buNone/>
              <a:defRPr sz="2400">
                <a:solidFill>
                  <a:schemeClr val="lt1"/>
                </a:solidFill>
              </a:defRPr>
            </a:lvl3pPr>
            <a:lvl4pPr lvl="3">
              <a:spcBef>
                <a:spcPts val="0"/>
              </a:spcBef>
              <a:spcAft>
                <a:spcPts val="0"/>
              </a:spcAft>
              <a:buClr>
                <a:schemeClr val="lt1"/>
              </a:buClr>
              <a:buSzPts val="2400"/>
              <a:buNone/>
              <a:defRPr sz="2400">
                <a:solidFill>
                  <a:schemeClr val="lt1"/>
                </a:solidFill>
              </a:defRPr>
            </a:lvl4pPr>
            <a:lvl5pPr lvl="4">
              <a:spcBef>
                <a:spcPts val="0"/>
              </a:spcBef>
              <a:spcAft>
                <a:spcPts val="0"/>
              </a:spcAft>
              <a:buClr>
                <a:schemeClr val="lt1"/>
              </a:buClr>
              <a:buSzPts val="2400"/>
              <a:buNone/>
              <a:defRPr sz="2400">
                <a:solidFill>
                  <a:schemeClr val="lt1"/>
                </a:solidFill>
              </a:defRPr>
            </a:lvl5pPr>
            <a:lvl6pPr lvl="5">
              <a:spcBef>
                <a:spcPts val="0"/>
              </a:spcBef>
              <a:spcAft>
                <a:spcPts val="0"/>
              </a:spcAft>
              <a:buClr>
                <a:schemeClr val="lt1"/>
              </a:buClr>
              <a:buSzPts val="2400"/>
              <a:buNone/>
              <a:defRPr sz="2400">
                <a:solidFill>
                  <a:schemeClr val="lt1"/>
                </a:solidFill>
              </a:defRPr>
            </a:lvl6pPr>
            <a:lvl7pPr lvl="6">
              <a:spcBef>
                <a:spcPts val="0"/>
              </a:spcBef>
              <a:spcAft>
                <a:spcPts val="0"/>
              </a:spcAft>
              <a:buClr>
                <a:schemeClr val="lt1"/>
              </a:buClr>
              <a:buSzPts val="2400"/>
              <a:buNone/>
              <a:defRPr sz="2400">
                <a:solidFill>
                  <a:schemeClr val="lt1"/>
                </a:solidFill>
              </a:defRPr>
            </a:lvl7pPr>
            <a:lvl8pPr lvl="7">
              <a:spcBef>
                <a:spcPts val="0"/>
              </a:spcBef>
              <a:spcAft>
                <a:spcPts val="0"/>
              </a:spcAft>
              <a:buClr>
                <a:schemeClr val="lt1"/>
              </a:buClr>
              <a:buSzPts val="2400"/>
              <a:buNone/>
              <a:defRPr sz="2400">
                <a:solidFill>
                  <a:schemeClr val="lt1"/>
                </a:solidFill>
              </a:defRPr>
            </a:lvl8pPr>
            <a:lvl9pPr lvl="8">
              <a:spcBef>
                <a:spcPts val="0"/>
              </a:spcBef>
              <a:spcAft>
                <a:spcPts val="0"/>
              </a:spcAft>
              <a:buClr>
                <a:schemeClr val="lt1"/>
              </a:buClr>
              <a:buSzPts val="2400"/>
              <a:buNone/>
              <a:defRPr sz="2400">
                <a:solidFill>
                  <a:schemeClr val="lt1"/>
                </a:solidFill>
              </a:defRPr>
            </a:lvl9pPr>
          </a:lstStyle>
          <a:p>
            <a:endParaRPr/>
          </a:p>
        </p:txBody>
      </p:sp>
      <p:sp>
        <p:nvSpPr>
          <p:cNvPr id="25" name="Google Shape;25;p7"/>
          <p:cNvSpPr txBox="1">
            <a:spLocks noGrp="1"/>
          </p:cNvSpPr>
          <p:nvPr>
            <p:ph type="body" idx="1"/>
          </p:nvPr>
        </p:nvSpPr>
        <p:spPr>
          <a:xfrm>
            <a:off x="873575" y="2060475"/>
            <a:ext cx="3151800" cy="1682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42900">
              <a:spcBef>
                <a:spcPts val="1600"/>
              </a:spcBef>
              <a:spcAft>
                <a:spcPts val="0"/>
              </a:spcAft>
              <a:buClr>
                <a:schemeClr val="lt1"/>
              </a:buClr>
              <a:buSzPts val="1800"/>
              <a:buChar char="○"/>
              <a:defRPr sz="1800">
                <a:solidFill>
                  <a:schemeClr val="lt1"/>
                </a:solidFill>
              </a:defRPr>
            </a:lvl2pPr>
            <a:lvl3pPr marL="1371600" lvl="2" indent="-342900">
              <a:spcBef>
                <a:spcPts val="1600"/>
              </a:spcBef>
              <a:spcAft>
                <a:spcPts val="0"/>
              </a:spcAft>
              <a:buClr>
                <a:schemeClr val="lt1"/>
              </a:buClr>
              <a:buSzPts val="1800"/>
              <a:buChar char="■"/>
              <a:defRPr sz="1800">
                <a:solidFill>
                  <a:schemeClr val="lt1"/>
                </a:solidFill>
              </a:defRPr>
            </a:lvl3pPr>
            <a:lvl4pPr marL="1828800" lvl="3" indent="-342900">
              <a:spcBef>
                <a:spcPts val="1600"/>
              </a:spcBef>
              <a:spcAft>
                <a:spcPts val="0"/>
              </a:spcAft>
              <a:buClr>
                <a:schemeClr val="lt1"/>
              </a:buClr>
              <a:buSzPts val="1800"/>
              <a:buChar char="●"/>
              <a:defRPr sz="1800">
                <a:solidFill>
                  <a:schemeClr val="lt1"/>
                </a:solidFill>
              </a:defRPr>
            </a:lvl4pPr>
            <a:lvl5pPr marL="2286000" lvl="4" indent="-342900">
              <a:spcBef>
                <a:spcPts val="1600"/>
              </a:spcBef>
              <a:spcAft>
                <a:spcPts val="0"/>
              </a:spcAft>
              <a:buClr>
                <a:schemeClr val="lt1"/>
              </a:buClr>
              <a:buSzPts val="1800"/>
              <a:buChar char="○"/>
              <a:defRPr sz="1800">
                <a:solidFill>
                  <a:schemeClr val="lt1"/>
                </a:solidFill>
              </a:defRPr>
            </a:lvl5pPr>
            <a:lvl6pPr marL="2743200" lvl="5" indent="-342900">
              <a:spcBef>
                <a:spcPts val="1600"/>
              </a:spcBef>
              <a:spcAft>
                <a:spcPts val="0"/>
              </a:spcAft>
              <a:buClr>
                <a:schemeClr val="lt1"/>
              </a:buClr>
              <a:buSzPts val="1800"/>
              <a:buChar char="■"/>
              <a:defRPr sz="1800">
                <a:solidFill>
                  <a:schemeClr val="lt1"/>
                </a:solidFill>
              </a:defRPr>
            </a:lvl6pPr>
            <a:lvl7pPr marL="3200400" lvl="6" indent="-342900">
              <a:spcBef>
                <a:spcPts val="1600"/>
              </a:spcBef>
              <a:spcAft>
                <a:spcPts val="0"/>
              </a:spcAft>
              <a:buClr>
                <a:schemeClr val="lt1"/>
              </a:buClr>
              <a:buSzPts val="1800"/>
              <a:buChar char="●"/>
              <a:defRPr sz="1800">
                <a:solidFill>
                  <a:schemeClr val="lt1"/>
                </a:solidFill>
              </a:defRPr>
            </a:lvl7pPr>
            <a:lvl8pPr marL="3657600" lvl="7" indent="-342900">
              <a:spcBef>
                <a:spcPts val="1600"/>
              </a:spcBef>
              <a:spcAft>
                <a:spcPts val="0"/>
              </a:spcAft>
              <a:buClr>
                <a:schemeClr val="lt1"/>
              </a:buClr>
              <a:buSzPts val="1800"/>
              <a:buChar char="○"/>
              <a:defRPr sz="1800">
                <a:solidFill>
                  <a:schemeClr val="lt1"/>
                </a:solidFill>
              </a:defRPr>
            </a:lvl8pPr>
            <a:lvl9pPr marL="4114800" lvl="8" indent="-342900">
              <a:spcBef>
                <a:spcPts val="1600"/>
              </a:spcBef>
              <a:spcAft>
                <a:spcPts val="1600"/>
              </a:spcAft>
              <a:buClr>
                <a:schemeClr val="lt1"/>
              </a:buClr>
              <a:buSzPts val="1800"/>
              <a:buChar char="■"/>
              <a:defRPr sz="18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10"/>
          <p:cNvSpPr txBox="1">
            <a:spLocks noGrp="1"/>
          </p:cNvSpPr>
          <p:nvPr>
            <p:ph type="title"/>
          </p:nvPr>
        </p:nvSpPr>
        <p:spPr>
          <a:xfrm>
            <a:off x="817800" y="444350"/>
            <a:ext cx="5283000" cy="81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8"/>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4"/>
          <p:cNvSpPr txBox="1">
            <a:spLocks noGrp="1"/>
          </p:cNvSpPr>
          <p:nvPr>
            <p:ph type="ctrTitle"/>
          </p:nvPr>
        </p:nvSpPr>
        <p:spPr>
          <a:xfrm>
            <a:off x="2722200" y="1712388"/>
            <a:ext cx="3699600" cy="705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44" name="Google Shape;44;p14"/>
          <p:cNvSpPr txBox="1">
            <a:spLocks noGrp="1"/>
          </p:cNvSpPr>
          <p:nvPr>
            <p:ph type="subTitle" idx="1"/>
          </p:nvPr>
        </p:nvSpPr>
        <p:spPr>
          <a:xfrm>
            <a:off x="2641350" y="2695513"/>
            <a:ext cx="3861300" cy="73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Font typeface="Advent Pro Medium"/>
              <a:buNone/>
              <a:defRPr sz="1600">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5B0F00"/>
              </a:buClr>
              <a:buSzPts val="2800"/>
              <a:buFont typeface="Bungee"/>
              <a:buNone/>
              <a:defRPr sz="2800">
                <a:solidFill>
                  <a:srgbClr val="5B0F00"/>
                </a:solidFill>
                <a:latin typeface="Bungee"/>
                <a:ea typeface="Bungee"/>
                <a:cs typeface="Bungee"/>
                <a:sym typeface="Bungee"/>
              </a:defRPr>
            </a:lvl1pPr>
            <a:lvl2pPr lvl="1">
              <a:spcBef>
                <a:spcPts val="0"/>
              </a:spcBef>
              <a:spcAft>
                <a:spcPts val="0"/>
              </a:spcAft>
              <a:buClr>
                <a:srgbClr val="5B0F00"/>
              </a:buClr>
              <a:buSzPts val="2800"/>
              <a:buNone/>
              <a:defRPr sz="2800">
                <a:solidFill>
                  <a:srgbClr val="5B0F00"/>
                </a:solidFill>
              </a:defRPr>
            </a:lvl2pPr>
            <a:lvl3pPr lvl="2">
              <a:spcBef>
                <a:spcPts val="0"/>
              </a:spcBef>
              <a:spcAft>
                <a:spcPts val="0"/>
              </a:spcAft>
              <a:buClr>
                <a:srgbClr val="5B0F00"/>
              </a:buClr>
              <a:buSzPts val="2800"/>
              <a:buNone/>
              <a:defRPr sz="2800">
                <a:solidFill>
                  <a:srgbClr val="5B0F00"/>
                </a:solidFill>
              </a:defRPr>
            </a:lvl3pPr>
            <a:lvl4pPr lvl="3">
              <a:spcBef>
                <a:spcPts val="0"/>
              </a:spcBef>
              <a:spcAft>
                <a:spcPts val="0"/>
              </a:spcAft>
              <a:buClr>
                <a:srgbClr val="5B0F00"/>
              </a:buClr>
              <a:buSzPts val="2800"/>
              <a:buNone/>
              <a:defRPr sz="2800">
                <a:solidFill>
                  <a:srgbClr val="5B0F00"/>
                </a:solidFill>
              </a:defRPr>
            </a:lvl4pPr>
            <a:lvl5pPr lvl="4">
              <a:spcBef>
                <a:spcPts val="0"/>
              </a:spcBef>
              <a:spcAft>
                <a:spcPts val="0"/>
              </a:spcAft>
              <a:buClr>
                <a:srgbClr val="5B0F00"/>
              </a:buClr>
              <a:buSzPts val="2800"/>
              <a:buNone/>
              <a:defRPr sz="2800">
                <a:solidFill>
                  <a:srgbClr val="5B0F00"/>
                </a:solidFill>
              </a:defRPr>
            </a:lvl5pPr>
            <a:lvl6pPr lvl="5">
              <a:spcBef>
                <a:spcPts val="0"/>
              </a:spcBef>
              <a:spcAft>
                <a:spcPts val="0"/>
              </a:spcAft>
              <a:buClr>
                <a:srgbClr val="5B0F00"/>
              </a:buClr>
              <a:buSzPts val="2800"/>
              <a:buNone/>
              <a:defRPr sz="2800">
                <a:solidFill>
                  <a:srgbClr val="5B0F00"/>
                </a:solidFill>
              </a:defRPr>
            </a:lvl6pPr>
            <a:lvl7pPr lvl="6">
              <a:spcBef>
                <a:spcPts val="0"/>
              </a:spcBef>
              <a:spcAft>
                <a:spcPts val="0"/>
              </a:spcAft>
              <a:buClr>
                <a:srgbClr val="5B0F00"/>
              </a:buClr>
              <a:buSzPts val="2800"/>
              <a:buNone/>
              <a:defRPr sz="2800">
                <a:solidFill>
                  <a:srgbClr val="5B0F00"/>
                </a:solidFill>
              </a:defRPr>
            </a:lvl7pPr>
            <a:lvl8pPr lvl="7">
              <a:spcBef>
                <a:spcPts val="0"/>
              </a:spcBef>
              <a:spcAft>
                <a:spcPts val="0"/>
              </a:spcAft>
              <a:buClr>
                <a:srgbClr val="5B0F00"/>
              </a:buClr>
              <a:buSzPts val="2800"/>
              <a:buNone/>
              <a:defRPr sz="2800">
                <a:solidFill>
                  <a:srgbClr val="5B0F00"/>
                </a:solidFill>
              </a:defRPr>
            </a:lvl8pPr>
            <a:lvl9pPr lvl="8">
              <a:spcBef>
                <a:spcPts val="0"/>
              </a:spcBef>
              <a:spcAft>
                <a:spcPts val="0"/>
              </a:spcAft>
              <a:buClr>
                <a:srgbClr val="5B0F00"/>
              </a:buClr>
              <a:buSzPts val="2800"/>
              <a:buNone/>
              <a:defRPr sz="2800">
                <a:solidFill>
                  <a:srgbClr val="5B0F00"/>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rgbClr val="5B0F00"/>
              </a:buClr>
              <a:buSzPts val="1800"/>
              <a:buFont typeface="Advent Pro"/>
              <a:buChar char="●"/>
              <a:defRPr sz="1800">
                <a:solidFill>
                  <a:srgbClr val="5B0F00"/>
                </a:solidFill>
                <a:latin typeface="Advent Pro"/>
                <a:ea typeface="Advent Pro"/>
                <a:cs typeface="Advent Pro"/>
                <a:sym typeface="Advent Pro"/>
              </a:defRPr>
            </a:lvl1pPr>
            <a:lvl2pPr marL="914400" lvl="1" indent="-3175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2pPr>
            <a:lvl3pPr marL="1371600" lvl="2" indent="-3175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3pPr>
            <a:lvl4pPr marL="1828800" lvl="3" indent="-3175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4pPr>
            <a:lvl5pPr marL="2286000" lvl="4" indent="-3175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5pPr>
            <a:lvl6pPr marL="2743200" lvl="5" indent="-3175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6pPr>
            <a:lvl7pPr marL="3200400" lvl="6" indent="-3175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7pPr>
            <a:lvl8pPr marL="3657600" lvl="7" indent="-3175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8pPr>
            <a:lvl9pPr marL="4114800" lvl="8" indent="-317500">
              <a:lnSpc>
                <a:spcPct val="100000"/>
              </a:lnSpc>
              <a:spcBef>
                <a:spcPts val="1600"/>
              </a:spcBef>
              <a:spcAft>
                <a:spcPts val="1600"/>
              </a:spcAft>
              <a:buClr>
                <a:srgbClr val="5B0F00"/>
              </a:buClr>
              <a:buSzPts val="1400"/>
              <a:buFont typeface="Advent Pro"/>
              <a:buChar char="■"/>
              <a:defRPr>
                <a:solidFill>
                  <a:srgbClr val="5B0F00"/>
                </a:solidFill>
                <a:latin typeface="Advent Pro"/>
                <a:ea typeface="Advent Pro"/>
                <a:cs typeface="Advent Pro"/>
                <a:sym typeface="Advent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6" r:id="rId7"/>
    <p:sldLayoutId id="2147483658" r:id="rId8"/>
    <p:sldLayoutId id="2147483660" r:id="rId9"/>
    <p:sldLayoutId id="2147483661" r:id="rId10"/>
    <p:sldLayoutId id="2147483662" r:id="rId11"/>
    <p:sldLayoutId id="2147483664" r:id="rId12"/>
    <p:sldLayoutId id="2147483665" r:id="rId13"/>
    <p:sldLayoutId id="2147483668" r:id="rId14"/>
    <p:sldLayoutId id="2147483672" r:id="rId15"/>
    <p:sldLayoutId id="2147483680" r:id="rId16"/>
    <p:sldLayoutId id="2147483681" r:id="rId17"/>
    <p:sldLayoutId id="2147483682" r:id="rId18"/>
    <p:sldLayoutId id="2147483683"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slide" Target="slide2.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slide" Target="slide3.xml"/><Relationship Id="rId4" Type="http://schemas.openxmlformats.org/officeDocument/2006/relationships/slide" Target="slide11.xml"/></Relationships>
</file>

<file path=ppt/slides/_rels/slide11.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12.png"/><Relationship Id="rId7" Type="http://schemas.openxmlformats.org/officeDocument/2006/relationships/slide" Target="slide18.xml"/><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slide" Target="slide14.xml"/><Relationship Id="rId5" Type="http://schemas.openxmlformats.org/officeDocument/2006/relationships/slide" Target="slide13.xml"/><Relationship Id="rId4" Type="http://schemas.openxmlformats.org/officeDocument/2006/relationships/slide" Target="slide12.xml"/><Relationship Id="rId9" Type="http://schemas.openxmlformats.org/officeDocument/2006/relationships/slide" Target="slide10.xml"/></Relationships>
</file>

<file path=ppt/slides/_rels/slide12.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slide" Target="slide11.xml"/><Relationship Id="rId4" Type="http://schemas.openxmlformats.org/officeDocument/2006/relationships/slide" Target="slide3.xml"/></Relationships>
</file>

<file path=ppt/slides/_rels/slide1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slide" Target="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slide" Target="slide11.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slide" Target="slide3.xml"/><Relationship Id="rId5" Type="http://schemas.openxmlformats.org/officeDocument/2006/relationships/hyperlink" Target="https://www.socos.org/" TargetMode="External"/><Relationship Id="rId4" Type="http://schemas.openxmlformats.org/officeDocument/2006/relationships/hyperlink" Target="https://www.linkedin.com/in/vivienneming/" TargetMode="External"/></Relationships>
</file>

<file path=ppt/slides/_rels/slide2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8" Type="http://schemas.openxmlformats.org/officeDocument/2006/relationships/slide" Target="slide22.xml"/><Relationship Id="rId3" Type="http://schemas.openxmlformats.org/officeDocument/2006/relationships/image" Target="../media/image6.png"/><Relationship Id="rId7" Type="http://schemas.openxmlformats.org/officeDocument/2006/relationships/slide" Target="slide20.xml"/><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slide" Target="slide10.xml"/><Relationship Id="rId5" Type="http://schemas.openxmlformats.org/officeDocument/2006/relationships/slide" Target="slide4.xml"/><Relationship Id="rId4" Type="http://schemas.openxmlformats.org/officeDocument/2006/relationships/slide" Target="slide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slide" Target="slide3.xml"/><Relationship Id="rId4" Type="http://schemas.openxmlformats.org/officeDocument/2006/relationships/slide" Target="slide2.xml"/></Relationships>
</file>

<file path=ppt/slides/_rels/slide5.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slide" Target="slide3.xml"/></Relationships>
</file>

<file path=ppt/slides/_rels/slide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slide" Target="slide5.xml"/></Relationships>
</file>

<file path=ppt/slides/_rels/slide7.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slide" Target="slide6.xml"/><Relationship Id="rId5" Type="http://schemas.openxmlformats.org/officeDocument/2006/relationships/slide" Target="slide3.xml"/><Relationship Id="rId4" Type="http://schemas.openxmlformats.org/officeDocument/2006/relationships/slide" Target="slide9.xml"/></Relationships>
</file>

<file path=ppt/slides/_rels/slide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slide" Target="slide7.xml"/></Relationships>
</file>

<file path=ppt/slides/_rels/slide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slide" Target="slide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2"/>
        <p:cNvGrpSpPr/>
        <p:nvPr/>
      </p:nvGrpSpPr>
      <p:grpSpPr>
        <a:xfrm>
          <a:off x="0" y="0"/>
          <a:ext cx="0" cy="0"/>
          <a:chOff x="0" y="0"/>
          <a:chExt cx="0" cy="0"/>
        </a:xfrm>
      </p:grpSpPr>
      <p:sp>
        <p:nvSpPr>
          <p:cNvPr id="153" name="Google Shape;153;p40">
            <a:hlinkClick r:id="rId4" action="ppaction://hlinksldjump"/>
          </p:cNvPr>
          <p:cNvSpPr/>
          <p:nvPr/>
        </p:nvSpPr>
        <p:spPr>
          <a:xfrm>
            <a:off x="695250" y="2175450"/>
            <a:ext cx="1113600" cy="483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4" name="Google Shape;154;p40"/>
          <p:cNvSpPr txBox="1">
            <a:spLocks noGrp="1"/>
          </p:cNvSpPr>
          <p:nvPr>
            <p:ph type="ctrTitle"/>
          </p:nvPr>
        </p:nvSpPr>
        <p:spPr>
          <a:xfrm>
            <a:off x="591224" y="646725"/>
            <a:ext cx="8275458" cy="2381288"/>
          </a:xfrm>
          <a:prstGeom prst="rect">
            <a:avLst/>
          </a:prstGeom>
        </p:spPr>
        <p:txBody>
          <a:bodyPr spcFirstLastPara="1" wrap="square" lIns="91425" tIns="91425" rIns="91425" bIns="91425" anchor="t" anchorCtr="0">
            <a:noAutofit/>
          </a:bodyPr>
          <a:lstStyle/>
          <a:p>
            <a:r>
              <a:rPr lang="en-US" sz="1800" b="1" i="0" dirty="0">
                <a:solidFill>
                  <a:schemeClr val="bg1"/>
                </a:solidFill>
                <a:effectLst/>
                <a:latin typeface="Arial" panose="020B0604020202020204" pitchFamily="34" charset="0"/>
              </a:rPr>
              <a:t>An Insider Data Leakage Detection Using One-Hot Encoding, Synthetic Minority Oversampling and Machine Learning Techniques</a:t>
            </a:r>
            <a:br>
              <a:rPr lang="en-US" sz="1800" b="1" i="0" dirty="0">
                <a:solidFill>
                  <a:schemeClr val="bg1"/>
                </a:solidFill>
                <a:effectLst/>
                <a:latin typeface="Arial" panose="020B0604020202020204" pitchFamily="34" charset="0"/>
              </a:rPr>
            </a:br>
            <a:endParaRPr sz="1800" dirty="0">
              <a:solidFill>
                <a:schemeClr val="bg1"/>
              </a:solidFill>
            </a:endParaRPr>
          </a:p>
        </p:txBody>
      </p:sp>
      <p:sp>
        <p:nvSpPr>
          <p:cNvPr id="155" name="Google Shape;155;p40">
            <a:hlinkClick r:id="rId4" action="ppaction://hlinksldjump"/>
          </p:cNvPr>
          <p:cNvSpPr txBox="1">
            <a:spLocks noGrp="1"/>
          </p:cNvSpPr>
          <p:nvPr>
            <p:ph type="subTitle" idx="1"/>
          </p:nvPr>
        </p:nvSpPr>
        <p:spPr>
          <a:xfrm>
            <a:off x="833673" y="2245248"/>
            <a:ext cx="810000" cy="33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Start</a:t>
            </a:r>
            <a:endParaRPr dirty="0">
              <a:solidFill>
                <a:schemeClr val="lt1"/>
              </a:solidFill>
            </a:endParaRPr>
          </a:p>
        </p:txBody>
      </p:sp>
      <p:sp>
        <p:nvSpPr>
          <p:cNvPr id="2" name="TextBox 1">
            <a:extLst>
              <a:ext uri="{FF2B5EF4-FFF2-40B4-BE49-F238E27FC236}">
                <a16:creationId xmlns:a16="http://schemas.microsoft.com/office/drawing/2014/main" id="{3260E902-0788-43DA-A679-D9673D4F8102}"/>
              </a:ext>
            </a:extLst>
          </p:cNvPr>
          <p:cNvSpPr txBox="1"/>
          <p:nvPr/>
        </p:nvSpPr>
        <p:spPr>
          <a:xfrm>
            <a:off x="447672" y="3818743"/>
            <a:ext cx="2392001" cy="738664"/>
          </a:xfrm>
          <a:prstGeom prst="rect">
            <a:avLst/>
          </a:prstGeom>
          <a:noFill/>
        </p:spPr>
        <p:txBody>
          <a:bodyPr wrap="none" rtlCol="0">
            <a:spAutoFit/>
          </a:bodyPr>
          <a:lstStyle/>
          <a:p>
            <a:r>
              <a:rPr lang="en-IN" dirty="0">
                <a:solidFill>
                  <a:schemeClr val="bg1"/>
                </a:solidFill>
              </a:rPr>
              <a:t>Presented by : </a:t>
            </a:r>
            <a:r>
              <a:rPr lang="en-IN" dirty="0" err="1">
                <a:solidFill>
                  <a:schemeClr val="bg1"/>
                </a:solidFill>
              </a:rPr>
              <a:t>Shadman</a:t>
            </a:r>
            <a:r>
              <a:rPr lang="en-IN" dirty="0">
                <a:solidFill>
                  <a:schemeClr val="bg1"/>
                </a:solidFill>
              </a:rPr>
              <a:t> </a:t>
            </a:r>
          </a:p>
          <a:p>
            <a:r>
              <a:rPr lang="en-IN" dirty="0">
                <a:solidFill>
                  <a:schemeClr val="bg1"/>
                </a:solidFill>
              </a:rPr>
              <a:t>	     Ankush Jana</a:t>
            </a:r>
          </a:p>
          <a:p>
            <a:r>
              <a:rPr lang="en-IN" dirty="0">
                <a:solidFill>
                  <a:schemeClr val="bg1"/>
                </a:solidFill>
              </a:rPr>
              <a:t>	     </a:t>
            </a:r>
            <a:r>
              <a:rPr lang="en-IN" dirty="0" err="1">
                <a:solidFill>
                  <a:schemeClr val="bg1"/>
                </a:solidFill>
              </a:rPr>
              <a:t>Moiz</a:t>
            </a:r>
            <a:r>
              <a:rPr lang="en-IN" dirty="0">
                <a:solidFill>
                  <a:schemeClr val="bg1"/>
                </a:solidFill>
              </a:rPr>
              <a:t> Altaf</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54"/>
                                        </p:tgtEl>
                                      </p:cBhvr>
                                    </p:animEffect>
                                    <p:set>
                                      <p:cBhvr>
                                        <p:cTn id="7" dur="1" fill="hold">
                                          <p:stCondLst>
                                            <p:cond delay="499"/>
                                          </p:stCondLst>
                                        </p:cTn>
                                        <p:tgtEl>
                                          <p:spTgt spid="1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57"/>
          <p:cNvSpPr txBox="1">
            <a:spLocks noGrp="1"/>
          </p:cNvSpPr>
          <p:nvPr>
            <p:ph type="title"/>
          </p:nvPr>
        </p:nvSpPr>
        <p:spPr>
          <a:xfrm>
            <a:off x="873575" y="492304"/>
            <a:ext cx="2619719" cy="75342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3000" b="0" i="0" dirty="0">
                <a:effectLst/>
                <a:latin typeface="Arial" panose="020B0604020202020204" pitchFamily="34" charset="0"/>
              </a:rPr>
              <a:t>Methodology</a:t>
            </a:r>
            <a:endParaRPr sz="3000" dirty="0"/>
          </a:p>
        </p:txBody>
      </p:sp>
      <p:sp>
        <p:nvSpPr>
          <p:cNvPr id="381" name="Google Shape;381;p57"/>
          <p:cNvSpPr txBox="1">
            <a:spLocks noGrp="1"/>
          </p:cNvSpPr>
          <p:nvPr>
            <p:ph type="body" idx="1"/>
          </p:nvPr>
        </p:nvSpPr>
        <p:spPr>
          <a:xfrm>
            <a:off x="873575" y="2060475"/>
            <a:ext cx="3151800" cy="1682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The magic part of the model</a:t>
            </a:r>
            <a:endParaRPr dirty="0"/>
          </a:p>
        </p:txBody>
      </p:sp>
      <p:pic>
        <p:nvPicPr>
          <p:cNvPr id="382" name="Google Shape;382;p57"/>
          <p:cNvPicPr preferRelativeResize="0"/>
          <p:nvPr/>
        </p:nvPicPr>
        <p:blipFill rotWithShape="1">
          <a:blip r:embed="rId3">
            <a:alphaModFix/>
          </a:blip>
          <a:srcRect r="29804"/>
          <a:stretch/>
        </p:blipFill>
        <p:spPr>
          <a:xfrm>
            <a:off x="4472675" y="692150"/>
            <a:ext cx="3831600" cy="3643500"/>
          </a:xfrm>
          <a:prstGeom prst="ellipse">
            <a:avLst/>
          </a:prstGeom>
          <a:noFill/>
          <a:ln>
            <a:noFill/>
          </a:ln>
        </p:spPr>
      </p:pic>
      <p:sp>
        <p:nvSpPr>
          <p:cNvPr id="383" name="Google Shape;383;p57">
            <a:hlinkClick r:id="rId4" action="ppaction://hlinksldjump"/>
          </p:cNvPr>
          <p:cNvSpPr/>
          <p:nvPr/>
        </p:nvSpPr>
        <p:spPr>
          <a:xfrm>
            <a:off x="968700" y="2977625"/>
            <a:ext cx="1077600" cy="4638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4" name="Google Shape;384;p57">
            <a:hlinkClick r:id="rId4" action="ppaction://hlinksldjump"/>
          </p:cNvPr>
          <p:cNvSpPr txBox="1">
            <a:spLocks noGrp="1"/>
          </p:cNvSpPr>
          <p:nvPr>
            <p:ph type="subTitle" idx="4294967295"/>
          </p:nvPr>
        </p:nvSpPr>
        <p:spPr>
          <a:xfrm>
            <a:off x="1102500" y="3116975"/>
            <a:ext cx="810000" cy="3375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a:solidFill>
                  <a:schemeClr val="lt1"/>
                </a:solidFill>
              </a:rPr>
              <a:t>Go!</a:t>
            </a:r>
            <a:endParaRPr>
              <a:solidFill>
                <a:schemeClr val="lt1"/>
              </a:solidFill>
            </a:endParaRPr>
          </a:p>
        </p:txBody>
      </p:sp>
      <p:grpSp>
        <p:nvGrpSpPr>
          <p:cNvPr id="385" name="Google Shape;385;p57"/>
          <p:cNvGrpSpPr/>
          <p:nvPr/>
        </p:nvGrpSpPr>
        <p:grpSpPr>
          <a:xfrm>
            <a:off x="8476825" y="183200"/>
            <a:ext cx="432300" cy="372900"/>
            <a:chOff x="8476825" y="183200"/>
            <a:chExt cx="432300" cy="372900"/>
          </a:xfrm>
        </p:grpSpPr>
        <p:sp>
          <p:nvSpPr>
            <p:cNvPr id="386" name="Google Shape;386;p57">
              <a:hlinkClick r:id="rId5"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7" name="Google Shape;387;p57">
              <a:hlinkClick r:id="rId5"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1"/>
        <p:cNvGrpSpPr/>
        <p:nvPr/>
      </p:nvGrpSpPr>
      <p:grpSpPr>
        <a:xfrm>
          <a:off x="0" y="0"/>
          <a:ext cx="0" cy="0"/>
          <a:chOff x="0" y="0"/>
          <a:chExt cx="0" cy="0"/>
        </a:xfrm>
      </p:grpSpPr>
      <p:sp>
        <p:nvSpPr>
          <p:cNvPr id="392" name="Google Shape;392;p58"/>
          <p:cNvSpPr txBox="1">
            <a:spLocks noGrp="1"/>
          </p:cNvSpPr>
          <p:nvPr>
            <p:ph type="ctrTitle"/>
          </p:nvPr>
        </p:nvSpPr>
        <p:spPr>
          <a:xfrm>
            <a:off x="279129" y="725925"/>
            <a:ext cx="8197696" cy="560775"/>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IN" dirty="0"/>
              <a:t>Let’s take a look at : </a:t>
            </a:r>
            <a:endParaRPr dirty="0"/>
          </a:p>
        </p:txBody>
      </p:sp>
      <p:sp>
        <p:nvSpPr>
          <p:cNvPr id="393" name="Google Shape;393;p58"/>
          <p:cNvSpPr txBox="1">
            <a:spLocks noGrp="1"/>
          </p:cNvSpPr>
          <p:nvPr>
            <p:ph type="subTitle" idx="1"/>
          </p:nvPr>
        </p:nvSpPr>
        <p:spPr>
          <a:xfrm>
            <a:off x="4788275" y="1443900"/>
            <a:ext cx="3288300" cy="414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Do you know about these?</a:t>
            </a:r>
            <a:endParaRPr/>
          </a:p>
        </p:txBody>
      </p:sp>
      <p:sp>
        <p:nvSpPr>
          <p:cNvPr id="394" name="Google Shape;394;p58">
            <a:hlinkClick r:id="rId4" action="ppaction://hlinksldjump"/>
          </p:cNvPr>
          <p:cNvSpPr/>
          <p:nvPr/>
        </p:nvSpPr>
        <p:spPr>
          <a:xfrm>
            <a:off x="5852750" y="2212975"/>
            <a:ext cx="2143200" cy="4638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5" name="Google Shape;395;p58">
            <a:hlinkClick r:id="rId4" action="ppaction://hlinksldjump"/>
          </p:cNvPr>
          <p:cNvSpPr txBox="1">
            <a:spLocks noGrp="1"/>
          </p:cNvSpPr>
          <p:nvPr>
            <p:ph type="subTitle" idx="1"/>
          </p:nvPr>
        </p:nvSpPr>
        <p:spPr>
          <a:xfrm>
            <a:off x="6127700" y="2208625"/>
            <a:ext cx="1593300" cy="33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lt1"/>
                </a:solidFill>
              </a:rPr>
              <a:t>overview</a:t>
            </a:r>
            <a:endParaRPr dirty="0">
              <a:solidFill>
                <a:schemeClr val="lt1"/>
              </a:solidFill>
            </a:endParaRPr>
          </a:p>
        </p:txBody>
      </p:sp>
      <p:sp>
        <p:nvSpPr>
          <p:cNvPr id="396" name="Google Shape;396;p58">
            <a:hlinkClick r:id="rId5" action="ppaction://hlinksldjump"/>
          </p:cNvPr>
          <p:cNvSpPr/>
          <p:nvPr/>
        </p:nvSpPr>
        <p:spPr>
          <a:xfrm>
            <a:off x="5852750" y="2833975"/>
            <a:ext cx="2143200" cy="4638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7" name="Google Shape;397;p58">
            <a:hlinkClick r:id="rId5" action="ppaction://hlinksldjump"/>
          </p:cNvPr>
          <p:cNvSpPr txBox="1">
            <a:spLocks noGrp="1"/>
          </p:cNvSpPr>
          <p:nvPr>
            <p:ph type="subTitle" idx="1"/>
          </p:nvPr>
        </p:nvSpPr>
        <p:spPr>
          <a:xfrm>
            <a:off x="6127700" y="2829625"/>
            <a:ext cx="1593300" cy="33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lt1"/>
                </a:solidFill>
              </a:rPr>
              <a:t>Data </a:t>
            </a:r>
            <a:r>
              <a:rPr lang="en-IN" dirty="0" err="1">
                <a:solidFill>
                  <a:schemeClr val="lt1"/>
                </a:solidFill>
              </a:rPr>
              <a:t>tabel</a:t>
            </a:r>
            <a:endParaRPr dirty="0">
              <a:solidFill>
                <a:schemeClr val="lt1"/>
              </a:solidFill>
            </a:endParaRPr>
          </a:p>
        </p:txBody>
      </p:sp>
      <p:sp>
        <p:nvSpPr>
          <p:cNvPr id="398" name="Google Shape;398;p58">
            <a:hlinkClick r:id="rId6" action="ppaction://hlinksldjump"/>
          </p:cNvPr>
          <p:cNvSpPr/>
          <p:nvPr/>
        </p:nvSpPr>
        <p:spPr>
          <a:xfrm>
            <a:off x="5852750" y="3454975"/>
            <a:ext cx="2143200" cy="4638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9" name="Google Shape;399;p58">
            <a:hlinkClick r:id="rId6" action="ppaction://hlinksldjump"/>
          </p:cNvPr>
          <p:cNvSpPr txBox="1">
            <a:spLocks noGrp="1"/>
          </p:cNvSpPr>
          <p:nvPr>
            <p:ph type="subTitle" idx="1"/>
          </p:nvPr>
        </p:nvSpPr>
        <p:spPr>
          <a:xfrm>
            <a:off x="6127700" y="3450625"/>
            <a:ext cx="1593300" cy="33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Graph</a:t>
            </a:r>
            <a:endParaRPr dirty="0">
              <a:solidFill>
                <a:schemeClr val="lt1"/>
              </a:solidFill>
            </a:endParaRPr>
          </a:p>
        </p:txBody>
      </p:sp>
      <p:sp>
        <p:nvSpPr>
          <p:cNvPr id="400" name="Google Shape;400;p58">
            <a:hlinkClick r:id="rId7" action="ppaction://hlinksldjump"/>
          </p:cNvPr>
          <p:cNvSpPr/>
          <p:nvPr/>
        </p:nvSpPr>
        <p:spPr>
          <a:xfrm>
            <a:off x="5852750" y="4075975"/>
            <a:ext cx="2143200" cy="4638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1" name="Google Shape;401;p58">
            <a:hlinkClick r:id="rId7" action="ppaction://hlinksldjump"/>
          </p:cNvPr>
          <p:cNvSpPr txBox="1">
            <a:spLocks noGrp="1"/>
          </p:cNvSpPr>
          <p:nvPr>
            <p:ph type="subTitle" idx="1"/>
          </p:nvPr>
        </p:nvSpPr>
        <p:spPr>
          <a:xfrm>
            <a:off x="6127700" y="4071625"/>
            <a:ext cx="1593300" cy="33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algorithms</a:t>
            </a:r>
            <a:endParaRPr dirty="0">
              <a:solidFill>
                <a:schemeClr val="lt1"/>
              </a:solidFill>
            </a:endParaRPr>
          </a:p>
        </p:txBody>
      </p:sp>
      <p:grpSp>
        <p:nvGrpSpPr>
          <p:cNvPr id="402" name="Google Shape;402;p58"/>
          <p:cNvGrpSpPr/>
          <p:nvPr/>
        </p:nvGrpSpPr>
        <p:grpSpPr>
          <a:xfrm>
            <a:off x="8476825" y="183200"/>
            <a:ext cx="432300" cy="372900"/>
            <a:chOff x="8476825" y="183200"/>
            <a:chExt cx="432300" cy="372900"/>
          </a:xfrm>
        </p:grpSpPr>
        <p:sp>
          <p:nvSpPr>
            <p:cNvPr id="403" name="Google Shape;403;p58">
              <a:hlinkClick r:id="rId8"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4" name="Google Shape;404;p58">
              <a:hlinkClick r:id="rId8"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58">
            <a:hlinkClick r:id="rId9" action="ppaction://hlinksldjump"/>
          </p:cNvPr>
          <p:cNvSpPr/>
          <p:nvPr/>
        </p:nvSpPr>
        <p:spPr>
          <a:xfrm>
            <a:off x="7537950" y="186275"/>
            <a:ext cx="8100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6" name="Google Shape;406;p58">
            <a:hlinkClick r:id="rId9" action="ppaction://hlinksldjump"/>
          </p:cNvPr>
          <p:cNvSpPr txBox="1">
            <a:spLocks noGrp="1"/>
          </p:cNvSpPr>
          <p:nvPr>
            <p:ph type="subTitle" idx="1"/>
          </p:nvPr>
        </p:nvSpPr>
        <p:spPr>
          <a:xfrm>
            <a:off x="7600647" y="139450"/>
            <a:ext cx="684600" cy="33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rPr>
              <a:t>Back</a:t>
            </a:r>
            <a:endParaRPr sz="1600">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94"/>
                                        </p:tgtEl>
                                        <p:attrNameLst>
                                          <p:attrName>style.visibility</p:attrName>
                                        </p:attrNameLst>
                                      </p:cBhvr>
                                      <p:to>
                                        <p:strVal val="visible"/>
                                      </p:to>
                                    </p:set>
                                    <p:anim calcmode="lin" valueType="num">
                                      <p:cBhvr additive="base">
                                        <p:cTn id="7" dur="1500"/>
                                        <p:tgtEl>
                                          <p:spTgt spid="394"/>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395"/>
                                        </p:tgtEl>
                                        <p:attrNameLst>
                                          <p:attrName>style.visibility</p:attrName>
                                        </p:attrNameLst>
                                      </p:cBhvr>
                                      <p:to>
                                        <p:strVal val="visible"/>
                                      </p:to>
                                    </p:set>
                                    <p:anim calcmode="lin" valueType="num">
                                      <p:cBhvr additive="base">
                                        <p:cTn id="10" dur="1500"/>
                                        <p:tgtEl>
                                          <p:spTgt spid="395"/>
                                        </p:tgtEl>
                                        <p:attrNameLst>
                                          <p:attrName>ppt_x</p:attrName>
                                        </p:attrNameLst>
                                      </p:cBhvr>
                                      <p:tavLst>
                                        <p:tav tm="0">
                                          <p:val>
                                            <p:strVal val="#ppt_x+1"/>
                                          </p:val>
                                        </p:tav>
                                        <p:tav tm="100000">
                                          <p:val>
                                            <p:strVal val="#ppt_x"/>
                                          </p:val>
                                        </p:tav>
                                      </p:tavLst>
                                    </p:anim>
                                  </p:childTnLst>
                                </p:cTn>
                              </p:par>
                            </p:childTnLst>
                          </p:cTn>
                        </p:par>
                        <p:par>
                          <p:cTn id="11" fill="hold">
                            <p:stCondLst>
                              <p:cond delay="1500"/>
                            </p:stCondLst>
                            <p:childTnLst>
                              <p:par>
                                <p:cTn id="12" presetID="2" presetClass="entr" presetSubtype="2" fill="hold" nodeType="afterEffect">
                                  <p:stCondLst>
                                    <p:cond delay="0"/>
                                  </p:stCondLst>
                                  <p:childTnLst>
                                    <p:set>
                                      <p:cBhvr>
                                        <p:cTn id="13" dur="1" fill="hold">
                                          <p:stCondLst>
                                            <p:cond delay="0"/>
                                          </p:stCondLst>
                                        </p:cTn>
                                        <p:tgtEl>
                                          <p:spTgt spid="396"/>
                                        </p:tgtEl>
                                        <p:attrNameLst>
                                          <p:attrName>style.visibility</p:attrName>
                                        </p:attrNameLst>
                                      </p:cBhvr>
                                      <p:to>
                                        <p:strVal val="visible"/>
                                      </p:to>
                                    </p:set>
                                    <p:anim calcmode="lin" valueType="num">
                                      <p:cBhvr additive="base">
                                        <p:cTn id="14" dur="1500"/>
                                        <p:tgtEl>
                                          <p:spTgt spid="396"/>
                                        </p:tgtEl>
                                        <p:attrNameLst>
                                          <p:attrName>ppt_x</p:attrName>
                                        </p:attrNameLst>
                                      </p:cBhvr>
                                      <p:tavLst>
                                        <p:tav tm="0">
                                          <p:val>
                                            <p:strVal val="#ppt_x+1"/>
                                          </p:val>
                                        </p:tav>
                                        <p:tav tm="100000">
                                          <p:val>
                                            <p:strVal val="#ppt_x"/>
                                          </p:val>
                                        </p:tav>
                                      </p:tavLst>
                                    </p:anim>
                                  </p:childTnLst>
                                </p:cTn>
                              </p:par>
                              <p:par>
                                <p:cTn id="15" presetID="2" presetClass="entr" presetSubtype="2" fill="hold" nodeType="withEffect">
                                  <p:stCondLst>
                                    <p:cond delay="0"/>
                                  </p:stCondLst>
                                  <p:childTnLst>
                                    <p:set>
                                      <p:cBhvr>
                                        <p:cTn id="16" dur="1" fill="hold">
                                          <p:stCondLst>
                                            <p:cond delay="0"/>
                                          </p:stCondLst>
                                        </p:cTn>
                                        <p:tgtEl>
                                          <p:spTgt spid="397"/>
                                        </p:tgtEl>
                                        <p:attrNameLst>
                                          <p:attrName>style.visibility</p:attrName>
                                        </p:attrNameLst>
                                      </p:cBhvr>
                                      <p:to>
                                        <p:strVal val="visible"/>
                                      </p:to>
                                    </p:set>
                                    <p:anim calcmode="lin" valueType="num">
                                      <p:cBhvr additive="base">
                                        <p:cTn id="17" dur="1500"/>
                                        <p:tgtEl>
                                          <p:spTgt spid="397"/>
                                        </p:tgtEl>
                                        <p:attrNameLst>
                                          <p:attrName>ppt_x</p:attrName>
                                        </p:attrNameLst>
                                      </p:cBhvr>
                                      <p:tavLst>
                                        <p:tav tm="0">
                                          <p:val>
                                            <p:strVal val="#ppt_x+1"/>
                                          </p:val>
                                        </p:tav>
                                        <p:tav tm="100000">
                                          <p:val>
                                            <p:strVal val="#ppt_x"/>
                                          </p:val>
                                        </p:tav>
                                      </p:tavLst>
                                    </p:anim>
                                  </p:childTnLst>
                                </p:cTn>
                              </p:par>
                            </p:childTnLst>
                          </p:cTn>
                        </p:par>
                        <p:par>
                          <p:cTn id="18" fill="hold">
                            <p:stCondLst>
                              <p:cond delay="3000"/>
                            </p:stCondLst>
                            <p:childTnLst>
                              <p:par>
                                <p:cTn id="19" presetID="2" presetClass="entr" presetSubtype="2" fill="hold" nodeType="afterEffect">
                                  <p:stCondLst>
                                    <p:cond delay="0"/>
                                  </p:stCondLst>
                                  <p:childTnLst>
                                    <p:set>
                                      <p:cBhvr>
                                        <p:cTn id="20" dur="1" fill="hold">
                                          <p:stCondLst>
                                            <p:cond delay="0"/>
                                          </p:stCondLst>
                                        </p:cTn>
                                        <p:tgtEl>
                                          <p:spTgt spid="398"/>
                                        </p:tgtEl>
                                        <p:attrNameLst>
                                          <p:attrName>style.visibility</p:attrName>
                                        </p:attrNameLst>
                                      </p:cBhvr>
                                      <p:to>
                                        <p:strVal val="visible"/>
                                      </p:to>
                                    </p:set>
                                    <p:anim calcmode="lin" valueType="num">
                                      <p:cBhvr additive="base">
                                        <p:cTn id="21" dur="1500"/>
                                        <p:tgtEl>
                                          <p:spTgt spid="398"/>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399"/>
                                        </p:tgtEl>
                                        <p:attrNameLst>
                                          <p:attrName>style.visibility</p:attrName>
                                        </p:attrNameLst>
                                      </p:cBhvr>
                                      <p:to>
                                        <p:strVal val="visible"/>
                                      </p:to>
                                    </p:set>
                                    <p:anim calcmode="lin" valueType="num">
                                      <p:cBhvr additive="base">
                                        <p:cTn id="24" dur="1500"/>
                                        <p:tgtEl>
                                          <p:spTgt spid="399"/>
                                        </p:tgtEl>
                                        <p:attrNameLst>
                                          <p:attrName>ppt_x</p:attrName>
                                        </p:attrNameLst>
                                      </p:cBhvr>
                                      <p:tavLst>
                                        <p:tav tm="0">
                                          <p:val>
                                            <p:strVal val="#ppt_x+1"/>
                                          </p:val>
                                        </p:tav>
                                        <p:tav tm="100000">
                                          <p:val>
                                            <p:strVal val="#ppt_x"/>
                                          </p:val>
                                        </p:tav>
                                      </p:tavLst>
                                    </p:anim>
                                  </p:childTnLst>
                                </p:cTn>
                              </p:par>
                            </p:childTnLst>
                          </p:cTn>
                        </p:par>
                        <p:par>
                          <p:cTn id="25" fill="hold">
                            <p:stCondLst>
                              <p:cond delay="4500"/>
                            </p:stCondLst>
                            <p:childTnLst>
                              <p:par>
                                <p:cTn id="26" presetID="2" presetClass="entr" presetSubtype="2" fill="hold" nodeType="afterEffect">
                                  <p:stCondLst>
                                    <p:cond delay="0"/>
                                  </p:stCondLst>
                                  <p:childTnLst>
                                    <p:set>
                                      <p:cBhvr>
                                        <p:cTn id="27" dur="1" fill="hold">
                                          <p:stCondLst>
                                            <p:cond delay="0"/>
                                          </p:stCondLst>
                                        </p:cTn>
                                        <p:tgtEl>
                                          <p:spTgt spid="400"/>
                                        </p:tgtEl>
                                        <p:attrNameLst>
                                          <p:attrName>style.visibility</p:attrName>
                                        </p:attrNameLst>
                                      </p:cBhvr>
                                      <p:to>
                                        <p:strVal val="visible"/>
                                      </p:to>
                                    </p:set>
                                    <p:anim calcmode="lin" valueType="num">
                                      <p:cBhvr additive="base">
                                        <p:cTn id="28" dur="1500"/>
                                        <p:tgtEl>
                                          <p:spTgt spid="400"/>
                                        </p:tgtEl>
                                        <p:attrNameLst>
                                          <p:attrName>ppt_x</p:attrName>
                                        </p:attrNameLst>
                                      </p:cBhvr>
                                      <p:tavLst>
                                        <p:tav tm="0">
                                          <p:val>
                                            <p:strVal val="#ppt_x+1"/>
                                          </p:val>
                                        </p:tav>
                                        <p:tav tm="100000">
                                          <p:val>
                                            <p:strVal val="#ppt_x"/>
                                          </p:val>
                                        </p:tav>
                                      </p:tavLst>
                                    </p:anim>
                                  </p:childTnLst>
                                </p:cTn>
                              </p:par>
                              <p:par>
                                <p:cTn id="29" presetID="2" presetClass="entr" presetSubtype="2" fill="hold" nodeType="withEffect">
                                  <p:stCondLst>
                                    <p:cond delay="0"/>
                                  </p:stCondLst>
                                  <p:childTnLst>
                                    <p:set>
                                      <p:cBhvr>
                                        <p:cTn id="30" dur="1" fill="hold">
                                          <p:stCondLst>
                                            <p:cond delay="0"/>
                                          </p:stCondLst>
                                        </p:cTn>
                                        <p:tgtEl>
                                          <p:spTgt spid="401"/>
                                        </p:tgtEl>
                                        <p:attrNameLst>
                                          <p:attrName>style.visibility</p:attrName>
                                        </p:attrNameLst>
                                      </p:cBhvr>
                                      <p:to>
                                        <p:strVal val="visible"/>
                                      </p:to>
                                    </p:set>
                                    <p:anim calcmode="lin" valueType="num">
                                      <p:cBhvr additive="base">
                                        <p:cTn id="31" dur="1500"/>
                                        <p:tgtEl>
                                          <p:spTgt spid="40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59">
            <a:hlinkClick r:id="rId3" action="ppaction://hlinksldjump"/>
          </p:cNvPr>
          <p:cNvSpPr/>
          <p:nvPr/>
        </p:nvSpPr>
        <p:spPr>
          <a:xfrm>
            <a:off x="8025750" y="4542750"/>
            <a:ext cx="749100" cy="41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9"/>
          <p:cNvSpPr txBox="1">
            <a:spLocks noGrp="1"/>
          </p:cNvSpPr>
          <p:nvPr>
            <p:ph type="title"/>
          </p:nvPr>
        </p:nvSpPr>
        <p:spPr>
          <a:xfrm>
            <a:off x="817800" y="444350"/>
            <a:ext cx="3417300" cy="81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 overveiw of the system</a:t>
            </a:r>
            <a:endParaRPr dirty="0"/>
          </a:p>
        </p:txBody>
      </p:sp>
      <p:grpSp>
        <p:nvGrpSpPr>
          <p:cNvPr id="415" name="Google Shape;415;p59"/>
          <p:cNvGrpSpPr/>
          <p:nvPr/>
        </p:nvGrpSpPr>
        <p:grpSpPr>
          <a:xfrm>
            <a:off x="8476825" y="183200"/>
            <a:ext cx="432300" cy="372900"/>
            <a:chOff x="8476825" y="183200"/>
            <a:chExt cx="432300" cy="372900"/>
          </a:xfrm>
        </p:grpSpPr>
        <p:sp>
          <p:nvSpPr>
            <p:cNvPr id="416" name="Google Shape;416;p59">
              <a:hlinkClick r:id="rId4"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7" name="Google Shape;417;p59">
              <a:hlinkClick r:id="rId4"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Google Shape;418;p59">
            <a:hlinkClick r:id="rId5" action="ppaction://hlinksldjump"/>
          </p:cNvPr>
          <p:cNvSpPr/>
          <p:nvPr/>
        </p:nvSpPr>
        <p:spPr>
          <a:xfrm>
            <a:off x="7537950" y="186275"/>
            <a:ext cx="8100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9" name="Google Shape;419;p59">
            <a:hlinkClick r:id="rId5" action="ppaction://hlinksldjump"/>
          </p:cNvPr>
          <p:cNvSpPr txBox="1">
            <a:spLocks noGrp="1"/>
          </p:cNvSpPr>
          <p:nvPr>
            <p:ph type="subTitle" idx="4294967295"/>
          </p:nvPr>
        </p:nvSpPr>
        <p:spPr>
          <a:xfrm>
            <a:off x="7600647" y="139450"/>
            <a:ext cx="684600" cy="337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a:solidFill>
                  <a:schemeClr val="lt1"/>
                </a:solidFill>
                <a:latin typeface="Advent Pro Medium"/>
                <a:ea typeface="Advent Pro Medium"/>
                <a:cs typeface="Advent Pro Medium"/>
                <a:sym typeface="Advent Pro Medium"/>
              </a:rPr>
              <a:t>Back</a:t>
            </a:r>
            <a:endParaRPr sz="1600">
              <a:solidFill>
                <a:schemeClr val="lt1"/>
              </a:solidFill>
              <a:latin typeface="Advent Pro Medium"/>
              <a:ea typeface="Advent Pro Medium"/>
              <a:cs typeface="Advent Pro Medium"/>
              <a:sym typeface="Advent Pro Medium"/>
            </a:endParaRPr>
          </a:p>
        </p:txBody>
      </p:sp>
      <p:pic>
        <p:nvPicPr>
          <p:cNvPr id="3" name="Picture 2">
            <a:extLst>
              <a:ext uri="{FF2B5EF4-FFF2-40B4-BE49-F238E27FC236}">
                <a16:creationId xmlns:a16="http://schemas.microsoft.com/office/drawing/2014/main" id="{309A837B-6DBF-431B-8A8E-3C1D161C7DED}"/>
              </a:ext>
            </a:extLst>
          </p:cNvPr>
          <p:cNvPicPr>
            <a:picLocks noChangeAspect="1"/>
          </p:cNvPicPr>
          <p:nvPr/>
        </p:nvPicPr>
        <p:blipFill>
          <a:blip r:embed="rId6"/>
          <a:stretch>
            <a:fillRect/>
          </a:stretch>
        </p:blipFill>
        <p:spPr>
          <a:xfrm>
            <a:off x="1285875" y="1638008"/>
            <a:ext cx="6572250" cy="331664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60"/>
          <p:cNvSpPr txBox="1">
            <a:spLocks noGrp="1"/>
          </p:cNvSpPr>
          <p:nvPr>
            <p:ph type="title"/>
          </p:nvPr>
        </p:nvSpPr>
        <p:spPr>
          <a:xfrm>
            <a:off x="817800" y="444350"/>
            <a:ext cx="5283000" cy="81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INFOGRAPHICS MAKE YOUR IDEA UNDERSTANDABLE...</a:t>
            </a:r>
            <a:endParaRPr/>
          </a:p>
        </p:txBody>
      </p:sp>
      <p:grpSp>
        <p:nvGrpSpPr>
          <p:cNvPr id="474" name="Google Shape;474;p60"/>
          <p:cNvGrpSpPr/>
          <p:nvPr/>
        </p:nvGrpSpPr>
        <p:grpSpPr>
          <a:xfrm>
            <a:off x="8476825" y="183200"/>
            <a:ext cx="432300" cy="372900"/>
            <a:chOff x="8476825" y="183200"/>
            <a:chExt cx="432300" cy="372900"/>
          </a:xfrm>
        </p:grpSpPr>
        <p:sp>
          <p:nvSpPr>
            <p:cNvPr id="475" name="Google Shape;475;p60">
              <a:hlinkClick r:id="rId3"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6" name="Google Shape;476;p60">
              <a:hlinkClick r:id="rId3"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 name="Google Shape;477;p60">
            <a:hlinkClick r:id="rId4" action="ppaction://hlinksldjump"/>
          </p:cNvPr>
          <p:cNvSpPr/>
          <p:nvPr/>
        </p:nvSpPr>
        <p:spPr>
          <a:xfrm>
            <a:off x="7537950" y="186275"/>
            <a:ext cx="8100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8" name="Google Shape;478;p60">
            <a:hlinkClick r:id="rId4" action="ppaction://hlinksldjump"/>
          </p:cNvPr>
          <p:cNvSpPr txBox="1">
            <a:spLocks noGrp="1"/>
          </p:cNvSpPr>
          <p:nvPr>
            <p:ph type="subTitle" idx="4294967295"/>
          </p:nvPr>
        </p:nvSpPr>
        <p:spPr>
          <a:xfrm>
            <a:off x="7600647" y="139450"/>
            <a:ext cx="684600" cy="337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a:solidFill>
                  <a:schemeClr val="lt1"/>
                </a:solidFill>
                <a:latin typeface="Advent Pro Medium"/>
                <a:ea typeface="Advent Pro Medium"/>
                <a:cs typeface="Advent Pro Medium"/>
                <a:sym typeface="Advent Pro Medium"/>
              </a:rPr>
              <a:t>Back</a:t>
            </a:r>
            <a:endParaRPr sz="1600">
              <a:solidFill>
                <a:schemeClr val="lt1"/>
              </a:solidFill>
              <a:latin typeface="Advent Pro Medium"/>
              <a:ea typeface="Advent Pro Medium"/>
              <a:cs typeface="Advent Pro Medium"/>
              <a:sym typeface="Advent Pro Medium"/>
            </a:endParaRPr>
          </a:p>
        </p:txBody>
      </p:sp>
      <p:pic>
        <p:nvPicPr>
          <p:cNvPr id="7" name="Picture 6">
            <a:extLst>
              <a:ext uri="{FF2B5EF4-FFF2-40B4-BE49-F238E27FC236}">
                <a16:creationId xmlns:a16="http://schemas.microsoft.com/office/drawing/2014/main" id="{A82FE7B1-C388-4648-90D1-6997DC0825D7}"/>
              </a:ext>
            </a:extLst>
          </p:cNvPr>
          <p:cNvPicPr>
            <a:picLocks noChangeAspect="1"/>
          </p:cNvPicPr>
          <p:nvPr/>
        </p:nvPicPr>
        <p:blipFill>
          <a:blip r:embed="rId5"/>
          <a:stretch>
            <a:fillRect/>
          </a:stretch>
        </p:blipFill>
        <p:spPr>
          <a:xfrm>
            <a:off x="873678" y="1718084"/>
            <a:ext cx="3041097" cy="2360997"/>
          </a:xfrm>
          <a:prstGeom prst="rect">
            <a:avLst/>
          </a:prstGeom>
        </p:spPr>
      </p:pic>
      <p:pic>
        <p:nvPicPr>
          <p:cNvPr id="9" name="Picture 8">
            <a:extLst>
              <a:ext uri="{FF2B5EF4-FFF2-40B4-BE49-F238E27FC236}">
                <a16:creationId xmlns:a16="http://schemas.microsoft.com/office/drawing/2014/main" id="{32AA8685-A7AE-4D4C-8FD8-F14CE5E61E52}"/>
              </a:ext>
            </a:extLst>
          </p:cNvPr>
          <p:cNvPicPr>
            <a:picLocks noChangeAspect="1"/>
          </p:cNvPicPr>
          <p:nvPr/>
        </p:nvPicPr>
        <p:blipFill>
          <a:blip r:embed="rId6"/>
          <a:stretch>
            <a:fillRect/>
          </a:stretch>
        </p:blipFill>
        <p:spPr>
          <a:xfrm>
            <a:off x="4522215" y="1713506"/>
            <a:ext cx="3954610" cy="23655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BAA66C-86D2-4F88-BE23-F049A833BE58}"/>
              </a:ext>
            </a:extLst>
          </p:cNvPr>
          <p:cNvPicPr>
            <a:picLocks noChangeAspect="1"/>
          </p:cNvPicPr>
          <p:nvPr/>
        </p:nvPicPr>
        <p:blipFill>
          <a:blip r:embed="rId2"/>
          <a:stretch>
            <a:fillRect/>
          </a:stretch>
        </p:blipFill>
        <p:spPr>
          <a:xfrm>
            <a:off x="553792" y="119641"/>
            <a:ext cx="7753082" cy="1559303"/>
          </a:xfrm>
          <a:prstGeom prst="rect">
            <a:avLst/>
          </a:prstGeom>
        </p:spPr>
      </p:pic>
      <p:pic>
        <p:nvPicPr>
          <p:cNvPr id="6" name="Picture 5">
            <a:extLst>
              <a:ext uri="{FF2B5EF4-FFF2-40B4-BE49-F238E27FC236}">
                <a16:creationId xmlns:a16="http://schemas.microsoft.com/office/drawing/2014/main" id="{02AD9188-AF71-4E0B-836A-77BB9CE83432}"/>
              </a:ext>
            </a:extLst>
          </p:cNvPr>
          <p:cNvPicPr>
            <a:picLocks noChangeAspect="1"/>
          </p:cNvPicPr>
          <p:nvPr/>
        </p:nvPicPr>
        <p:blipFill>
          <a:blip r:embed="rId3"/>
          <a:stretch>
            <a:fillRect/>
          </a:stretch>
        </p:blipFill>
        <p:spPr>
          <a:xfrm>
            <a:off x="553792" y="1678944"/>
            <a:ext cx="7753081" cy="3393488"/>
          </a:xfrm>
          <a:prstGeom prst="rect">
            <a:avLst/>
          </a:prstGeom>
        </p:spPr>
      </p:pic>
    </p:spTree>
    <p:extLst>
      <p:ext uri="{BB962C8B-B14F-4D97-AF65-F5344CB8AC3E}">
        <p14:creationId xmlns:p14="http://schemas.microsoft.com/office/powerpoint/2010/main" val="1513060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85E8FC-3854-4C58-ABC9-7F2365B8DD02}"/>
              </a:ext>
            </a:extLst>
          </p:cNvPr>
          <p:cNvPicPr>
            <a:picLocks noChangeAspect="1"/>
          </p:cNvPicPr>
          <p:nvPr/>
        </p:nvPicPr>
        <p:blipFill>
          <a:blip r:embed="rId2"/>
          <a:stretch>
            <a:fillRect/>
          </a:stretch>
        </p:blipFill>
        <p:spPr>
          <a:xfrm>
            <a:off x="376140" y="55185"/>
            <a:ext cx="7969369" cy="1984852"/>
          </a:xfrm>
          <a:prstGeom prst="rect">
            <a:avLst/>
          </a:prstGeom>
        </p:spPr>
      </p:pic>
      <p:pic>
        <p:nvPicPr>
          <p:cNvPr id="6" name="Picture 5">
            <a:extLst>
              <a:ext uri="{FF2B5EF4-FFF2-40B4-BE49-F238E27FC236}">
                <a16:creationId xmlns:a16="http://schemas.microsoft.com/office/drawing/2014/main" id="{A9BCECB6-6FEB-426E-819C-F9619DA2BC50}"/>
              </a:ext>
            </a:extLst>
          </p:cNvPr>
          <p:cNvPicPr>
            <a:picLocks noChangeAspect="1"/>
          </p:cNvPicPr>
          <p:nvPr/>
        </p:nvPicPr>
        <p:blipFill>
          <a:blip r:embed="rId3"/>
          <a:stretch>
            <a:fillRect/>
          </a:stretch>
        </p:blipFill>
        <p:spPr>
          <a:xfrm>
            <a:off x="376140" y="2025466"/>
            <a:ext cx="7969369" cy="3118033"/>
          </a:xfrm>
          <a:prstGeom prst="rect">
            <a:avLst/>
          </a:prstGeom>
        </p:spPr>
      </p:pic>
    </p:spTree>
    <p:extLst>
      <p:ext uri="{BB962C8B-B14F-4D97-AF65-F5344CB8AC3E}">
        <p14:creationId xmlns:p14="http://schemas.microsoft.com/office/powerpoint/2010/main" val="3763368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A4F556-56DC-45AE-8F26-F2603F46D332}"/>
              </a:ext>
            </a:extLst>
          </p:cNvPr>
          <p:cNvPicPr>
            <a:picLocks noChangeAspect="1"/>
          </p:cNvPicPr>
          <p:nvPr/>
        </p:nvPicPr>
        <p:blipFill>
          <a:blip r:embed="rId2"/>
          <a:stretch>
            <a:fillRect/>
          </a:stretch>
        </p:blipFill>
        <p:spPr>
          <a:xfrm>
            <a:off x="262516" y="80181"/>
            <a:ext cx="8618967" cy="1774378"/>
          </a:xfrm>
          <a:prstGeom prst="rect">
            <a:avLst/>
          </a:prstGeom>
        </p:spPr>
      </p:pic>
      <p:pic>
        <p:nvPicPr>
          <p:cNvPr id="6" name="Picture 5">
            <a:extLst>
              <a:ext uri="{FF2B5EF4-FFF2-40B4-BE49-F238E27FC236}">
                <a16:creationId xmlns:a16="http://schemas.microsoft.com/office/drawing/2014/main" id="{03DE9D54-E92A-48C1-B6B7-3ED9525450E7}"/>
              </a:ext>
            </a:extLst>
          </p:cNvPr>
          <p:cNvPicPr>
            <a:picLocks noChangeAspect="1"/>
          </p:cNvPicPr>
          <p:nvPr/>
        </p:nvPicPr>
        <p:blipFill>
          <a:blip r:embed="rId3"/>
          <a:stretch>
            <a:fillRect/>
          </a:stretch>
        </p:blipFill>
        <p:spPr>
          <a:xfrm>
            <a:off x="262515" y="1854558"/>
            <a:ext cx="8618967" cy="3288941"/>
          </a:xfrm>
          <a:prstGeom prst="rect">
            <a:avLst/>
          </a:prstGeom>
        </p:spPr>
      </p:pic>
    </p:spTree>
    <p:extLst>
      <p:ext uri="{BB962C8B-B14F-4D97-AF65-F5344CB8AC3E}">
        <p14:creationId xmlns:p14="http://schemas.microsoft.com/office/powerpoint/2010/main" val="1392208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E967B9-CFDB-4D9C-935D-C903B025CD77}"/>
              </a:ext>
            </a:extLst>
          </p:cNvPr>
          <p:cNvPicPr>
            <a:picLocks noChangeAspect="1"/>
          </p:cNvPicPr>
          <p:nvPr/>
        </p:nvPicPr>
        <p:blipFill>
          <a:blip r:embed="rId2"/>
          <a:stretch>
            <a:fillRect/>
          </a:stretch>
        </p:blipFill>
        <p:spPr>
          <a:xfrm>
            <a:off x="501275" y="671730"/>
            <a:ext cx="8352340" cy="3932467"/>
          </a:xfrm>
          <a:prstGeom prst="rect">
            <a:avLst/>
          </a:prstGeom>
        </p:spPr>
      </p:pic>
    </p:spTree>
    <p:extLst>
      <p:ext uri="{BB962C8B-B14F-4D97-AF65-F5344CB8AC3E}">
        <p14:creationId xmlns:p14="http://schemas.microsoft.com/office/powerpoint/2010/main" val="3258856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grpSp>
        <p:nvGrpSpPr>
          <p:cNvPr id="505" name="Google Shape;505;p62"/>
          <p:cNvGrpSpPr/>
          <p:nvPr/>
        </p:nvGrpSpPr>
        <p:grpSpPr>
          <a:xfrm>
            <a:off x="8476825" y="183200"/>
            <a:ext cx="432300" cy="372900"/>
            <a:chOff x="8476825" y="183200"/>
            <a:chExt cx="432300" cy="372900"/>
          </a:xfrm>
        </p:grpSpPr>
        <p:sp>
          <p:nvSpPr>
            <p:cNvPr id="506" name="Google Shape;506;p62">
              <a:hlinkClick r:id="rId3"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07" name="Google Shape;507;p62">
              <a:hlinkClick r:id="rId3"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 name="Google Shape;508;p62">
            <a:hlinkClick r:id="rId4" action="ppaction://hlinksldjump"/>
          </p:cNvPr>
          <p:cNvSpPr/>
          <p:nvPr/>
        </p:nvSpPr>
        <p:spPr>
          <a:xfrm>
            <a:off x="7537950" y="186275"/>
            <a:ext cx="8100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09" name="Google Shape;509;p62">
            <a:hlinkClick r:id="rId4" action="ppaction://hlinksldjump"/>
          </p:cNvPr>
          <p:cNvSpPr txBox="1">
            <a:spLocks noGrp="1"/>
          </p:cNvSpPr>
          <p:nvPr>
            <p:ph type="subTitle" idx="4294967295"/>
          </p:nvPr>
        </p:nvSpPr>
        <p:spPr>
          <a:xfrm>
            <a:off x="7600647" y="139450"/>
            <a:ext cx="684600" cy="337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a:solidFill>
                  <a:schemeClr val="lt1"/>
                </a:solidFill>
                <a:latin typeface="Advent Pro Medium"/>
                <a:ea typeface="Advent Pro Medium"/>
                <a:cs typeface="Advent Pro Medium"/>
                <a:sym typeface="Advent Pro Medium"/>
              </a:rPr>
              <a:t>Back</a:t>
            </a:r>
            <a:endParaRPr sz="1600">
              <a:solidFill>
                <a:schemeClr val="lt1"/>
              </a:solidFill>
              <a:latin typeface="Advent Pro Medium"/>
              <a:ea typeface="Advent Pro Medium"/>
              <a:cs typeface="Advent Pro Medium"/>
              <a:sym typeface="Advent Pro Medium"/>
            </a:endParaRPr>
          </a:p>
        </p:txBody>
      </p:sp>
      <p:pic>
        <p:nvPicPr>
          <p:cNvPr id="3" name="Picture 2">
            <a:extLst>
              <a:ext uri="{FF2B5EF4-FFF2-40B4-BE49-F238E27FC236}">
                <a16:creationId xmlns:a16="http://schemas.microsoft.com/office/drawing/2014/main" id="{FF0D6CC3-9E8B-4633-A8D2-257F2EE96E33}"/>
              </a:ext>
            </a:extLst>
          </p:cNvPr>
          <p:cNvPicPr>
            <a:picLocks noChangeAspect="1"/>
          </p:cNvPicPr>
          <p:nvPr/>
        </p:nvPicPr>
        <p:blipFill>
          <a:blip r:embed="rId5"/>
          <a:stretch>
            <a:fillRect/>
          </a:stretch>
        </p:blipFill>
        <p:spPr>
          <a:xfrm>
            <a:off x="669702" y="786303"/>
            <a:ext cx="8076508" cy="406259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B35FB2B-CB0C-4C3C-9AE7-A7E122910A06}"/>
              </a:ext>
            </a:extLst>
          </p:cNvPr>
          <p:cNvPicPr>
            <a:picLocks noChangeAspect="1"/>
          </p:cNvPicPr>
          <p:nvPr/>
        </p:nvPicPr>
        <p:blipFill>
          <a:blip r:embed="rId2"/>
          <a:stretch>
            <a:fillRect/>
          </a:stretch>
        </p:blipFill>
        <p:spPr>
          <a:xfrm>
            <a:off x="1620178" y="72227"/>
            <a:ext cx="6186980" cy="4999045"/>
          </a:xfrm>
          <a:prstGeom prst="rect">
            <a:avLst/>
          </a:prstGeom>
        </p:spPr>
      </p:pic>
    </p:spTree>
    <p:extLst>
      <p:ext uri="{BB962C8B-B14F-4D97-AF65-F5344CB8AC3E}">
        <p14:creationId xmlns:p14="http://schemas.microsoft.com/office/powerpoint/2010/main" val="1662078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6"/>
        <p:cNvGrpSpPr/>
        <p:nvPr/>
      </p:nvGrpSpPr>
      <p:grpSpPr>
        <a:xfrm>
          <a:off x="0" y="0"/>
          <a:ext cx="0" cy="0"/>
          <a:chOff x="0" y="0"/>
          <a:chExt cx="0" cy="0"/>
        </a:xfrm>
      </p:grpSpPr>
      <p:sp>
        <p:nvSpPr>
          <p:cNvPr id="167" name="Google Shape;167;p42"/>
          <p:cNvSpPr txBox="1">
            <a:spLocks noGrp="1"/>
          </p:cNvSpPr>
          <p:nvPr>
            <p:ph type="ctrTitle"/>
          </p:nvPr>
        </p:nvSpPr>
        <p:spPr>
          <a:xfrm>
            <a:off x="2722200" y="1712388"/>
            <a:ext cx="3699600" cy="705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b="0" i="0" dirty="0">
                <a:solidFill>
                  <a:schemeClr val="bg1"/>
                </a:solidFill>
                <a:effectLst/>
                <a:latin typeface="Salesforce Sans"/>
              </a:rPr>
              <a:t>“Artificial intelligence and machine learning, as a dominant discipline within AI, is an amazing tool. In and of itself, it’s not good or bad. It’s not a magic solution. It isn’t the core of the problems in the world.”</a:t>
            </a:r>
            <a:endParaRPr sz="1800" dirty="0">
              <a:solidFill>
                <a:schemeClr val="bg1"/>
              </a:solidFill>
            </a:endParaRPr>
          </a:p>
        </p:txBody>
      </p:sp>
      <p:sp>
        <p:nvSpPr>
          <p:cNvPr id="168" name="Google Shape;168;p42"/>
          <p:cNvSpPr txBox="1">
            <a:spLocks noGrp="1"/>
          </p:cNvSpPr>
          <p:nvPr>
            <p:ph type="subTitle" idx="1"/>
          </p:nvPr>
        </p:nvSpPr>
        <p:spPr>
          <a:xfrm>
            <a:off x="2641350" y="2695513"/>
            <a:ext cx="3861300" cy="735600"/>
          </a:xfrm>
          <a:prstGeom prst="rect">
            <a:avLst/>
          </a:prstGeom>
        </p:spPr>
        <p:txBody>
          <a:bodyPr spcFirstLastPara="1" wrap="square" lIns="91425" tIns="91425" rIns="91425" bIns="91425" anchor="t" anchorCtr="0">
            <a:noAutofit/>
          </a:bodyPr>
          <a:lstStyle/>
          <a:p>
            <a:pPr marL="0" indent="0"/>
            <a:r>
              <a:rPr lang="en-US" b="1" i="0" u="sng" dirty="0">
                <a:effectLst/>
                <a:latin typeface="var(--f-primary)"/>
                <a:hlinkClick r:id="rId4"/>
              </a:rPr>
              <a:t>Vivienne Ming</a:t>
            </a:r>
            <a:r>
              <a:rPr lang="en-US" b="1" i="0" dirty="0">
                <a:effectLst/>
                <a:latin typeface="var(--f-primary)"/>
              </a:rPr>
              <a:t>, executive chair and co-founder, </a:t>
            </a:r>
            <a:r>
              <a:rPr lang="en-US" b="1" i="0" u="sng" dirty="0" err="1">
                <a:effectLst/>
                <a:latin typeface="var(--f-primary)"/>
                <a:hlinkClick r:id="rId5"/>
              </a:rPr>
              <a:t>Socos</a:t>
            </a:r>
            <a:r>
              <a:rPr lang="en-US" b="1" i="0" u="sng" dirty="0">
                <a:effectLst/>
                <a:latin typeface="var(--f-primary)"/>
                <a:hlinkClick r:id="rId5"/>
              </a:rPr>
              <a:t> Labs</a:t>
            </a:r>
            <a:endParaRPr lang="en-US" b="1" i="0" dirty="0">
              <a:effectLst/>
              <a:latin typeface="var(--f-primary)"/>
            </a:endParaRPr>
          </a:p>
          <a:p>
            <a:pPr marL="0" lvl="0" indent="0" algn="ctr" rtl="0">
              <a:spcBef>
                <a:spcPts val="0"/>
              </a:spcBef>
              <a:spcAft>
                <a:spcPts val="0"/>
              </a:spcAft>
              <a:buNone/>
            </a:pPr>
            <a:r>
              <a:rPr lang="en" dirty="0">
                <a:solidFill>
                  <a:schemeClr val="lt1"/>
                </a:solidFill>
              </a:rPr>
              <a:t>.</a:t>
            </a:r>
            <a:endParaRPr dirty="0">
              <a:solidFill>
                <a:schemeClr val="lt1"/>
              </a:solidFill>
            </a:endParaRPr>
          </a:p>
        </p:txBody>
      </p:sp>
      <p:sp>
        <p:nvSpPr>
          <p:cNvPr id="169" name="Google Shape;169;p42">
            <a:hlinkClick r:id="rId6" action="ppaction://hlinksldjump"/>
          </p:cNvPr>
          <p:cNvSpPr/>
          <p:nvPr/>
        </p:nvSpPr>
        <p:spPr>
          <a:xfrm>
            <a:off x="4033200" y="3816075"/>
            <a:ext cx="1077600" cy="4638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0" name="Google Shape;170;p42">
            <a:hlinkClick r:id="rId6" action="ppaction://hlinksldjump"/>
          </p:cNvPr>
          <p:cNvSpPr txBox="1">
            <a:spLocks noGrp="1"/>
          </p:cNvSpPr>
          <p:nvPr>
            <p:ph type="subTitle" idx="1"/>
          </p:nvPr>
        </p:nvSpPr>
        <p:spPr>
          <a:xfrm>
            <a:off x="4167000" y="3879225"/>
            <a:ext cx="810000" cy="33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Go!</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65"/>
          <p:cNvSpPr txBox="1">
            <a:spLocks noGrp="1"/>
          </p:cNvSpPr>
          <p:nvPr>
            <p:ph type="title"/>
          </p:nvPr>
        </p:nvSpPr>
        <p:spPr>
          <a:xfrm>
            <a:off x="817799" y="444349"/>
            <a:ext cx="7797563" cy="405621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3600" dirty="0">
                <a:latin typeface="+mn-lt"/>
              </a:rPr>
              <a:t>Conclusion:</a:t>
            </a:r>
            <a:br>
              <a:rPr lang="en-IN" sz="1600" dirty="0">
                <a:latin typeface="+mn-lt"/>
              </a:rPr>
            </a:br>
            <a:br>
              <a:rPr lang="en-IN" sz="1600" dirty="0">
                <a:latin typeface="+mn-lt"/>
              </a:rPr>
            </a:br>
            <a:r>
              <a:rPr lang="en-US" sz="1600" b="0" i="0" dirty="0">
                <a:effectLst/>
                <a:latin typeface="+mn-lt"/>
              </a:rPr>
              <a:t>Insider data leakage threat is considered an emerging security threat for organizations , especially when it is carried out by malicious insiders before they leave an organization. In this paper, we present a machine learning based model for detecting insider data leakage events in such a threat scenario. The LR, DT, RF, NB, KNN and KSVM machine learning algorithms are trained on the benchmarking CERT dataset to detect insider data leakage events on unseen data. We employ different methods (label-encoding, feature scaling, one-hot encoding and SMOTE) on data granularity level to address possible bias issues caused by an inappropriate encoding process and the imbalanced class problem of the used dataset . The performance of the proposed model is evaluated via a series of experiments in order to determine the best machine learning model utilizing the appropriate evaluation metrics(recall, precision, F-measure and AUC-ROC value.</a:t>
            </a:r>
            <a:endParaRPr sz="1600" dirty="0">
              <a:latin typeface="+mn-lt"/>
            </a:endParaRPr>
          </a:p>
        </p:txBody>
      </p:sp>
      <p:grpSp>
        <p:nvGrpSpPr>
          <p:cNvPr id="591" name="Google Shape;591;p65"/>
          <p:cNvGrpSpPr/>
          <p:nvPr/>
        </p:nvGrpSpPr>
        <p:grpSpPr>
          <a:xfrm>
            <a:off x="8476825" y="183200"/>
            <a:ext cx="432300" cy="372900"/>
            <a:chOff x="8476825" y="183200"/>
            <a:chExt cx="432300" cy="372900"/>
          </a:xfrm>
        </p:grpSpPr>
        <p:sp>
          <p:nvSpPr>
            <p:cNvPr id="592" name="Google Shape;592;p65">
              <a:hlinkClick r:id="rId3"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93" name="Google Shape;593;p65">
              <a:hlinkClick r:id="rId3"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5F57D22-D862-4227-A587-9C97FAB4C53F}"/>
              </a:ext>
            </a:extLst>
          </p:cNvPr>
          <p:cNvSpPr txBox="1"/>
          <p:nvPr/>
        </p:nvSpPr>
        <p:spPr>
          <a:xfrm>
            <a:off x="242596" y="2289110"/>
            <a:ext cx="9124614" cy="1631216"/>
          </a:xfrm>
          <a:prstGeom prst="rect">
            <a:avLst/>
          </a:prstGeom>
          <a:noFill/>
        </p:spPr>
        <p:txBody>
          <a:bodyPr wrap="none" rtlCol="0">
            <a:spAutoFit/>
          </a:bodyPr>
          <a:lstStyle/>
          <a:p>
            <a:r>
              <a:rPr lang="en-IN" b="0" i="0" dirty="0">
                <a:solidFill>
                  <a:schemeClr val="bg1"/>
                </a:solidFill>
                <a:effectLst/>
                <a:latin typeface="Arial" panose="020B0604020202020204" pitchFamily="34" charset="0"/>
              </a:rPr>
              <a:t>Conceptualization, Taher .A.-S. and R.A.A.; methodology, Taher .A.-S.; software, Taher .A.-S. and</a:t>
            </a:r>
          </a:p>
          <a:p>
            <a:r>
              <a:rPr lang="en-IN" b="0" i="0" dirty="0">
                <a:solidFill>
                  <a:schemeClr val="bg1"/>
                </a:solidFill>
                <a:effectLst/>
                <a:latin typeface="Arial" panose="020B0604020202020204" pitchFamily="34" charset="0"/>
              </a:rPr>
              <a:t>R.A.A.; validation, Taher .A.-S. and R.A.A.; formal analysis, Taher .A.-S.; investigation, Taher .A.-S. and R.A.A.; </a:t>
            </a:r>
          </a:p>
          <a:p>
            <a:r>
              <a:rPr lang="en-IN" b="0" i="0" dirty="0">
                <a:solidFill>
                  <a:schemeClr val="bg1"/>
                </a:solidFill>
                <a:effectLst/>
                <a:latin typeface="Arial" panose="020B0604020202020204" pitchFamily="34" charset="0"/>
              </a:rPr>
              <a:t>resources, Taher .A.-S. and R.A.A.; data curation, Taher .A.-S. and R.A.A.; </a:t>
            </a:r>
          </a:p>
          <a:p>
            <a:r>
              <a:rPr lang="en-IN" b="0" i="0" dirty="0">
                <a:solidFill>
                  <a:schemeClr val="bg1"/>
                </a:solidFill>
                <a:effectLst/>
                <a:latin typeface="Arial" panose="020B0604020202020204" pitchFamily="34" charset="0"/>
              </a:rPr>
              <a:t>writing—original draft preparation, T.A.-S.; writing—review and editing, R.A.A.; </a:t>
            </a:r>
          </a:p>
          <a:p>
            <a:r>
              <a:rPr lang="en-IN" b="0" i="0" dirty="0">
                <a:solidFill>
                  <a:schemeClr val="bg1"/>
                </a:solidFill>
                <a:effectLst/>
                <a:latin typeface="Arial" panose="020B0604020202020204" pitchFamily="34" charset="0"/>
              </a:rPr>
              <a:t>funding acquisition, R.A.A. All authors have read and agreed to the published version of the manuscript</a:t>
            </a:r>
          </a:p>
          <a:p>
            <a:endParaRPr lang="en-IN" dirty="0">
              <a:solidFill>
                <a:schemeClr val="bg1"/>
              </a:solidFill>
              <a:latin typeface="Arial" panose="020B0604020202020204" pitchFamily="34" charset="0"/>
            </a:endParaRPr>
          </a:p>
          <a:p>
            <a:r>
              <a:rPr lang="en-IN" sz="1600" b="0" i="0" dirty="0">
                <a:solidFill>
                  <a:schemeClr val="bg1"/>
                </a:solidFill>
                <a:effectLst/>
                <a:latin typeface="Times New Roman" panose="02020603050405020304" pitchFamily="18" charset="0"/>
              </a:rPr>
              <a:t>https://www.mdpi.com/1289196</a:t>
            </a:r>
            <a:endParaRPr lang="en-IN" sz="1600" dirty="0">
              <a:solidFill>
                <a:schemeClr val="bg1"/>
              </a:solidFill>
            </a:endParaRPr>
          </a:p>
        </p:txBody>
      </p:sp>
      <p:sp>
        <p:nvSpPr>
          <p:cNvPr id="5" name="TextBox 4">
            <a:extLst>
              <a:ext uri="{FF2B5EF4-FFF2-40B4-BE49-F238E27FC236}">
                <a16:creationId xmlns:a16="http://schemas.microsoft.com/office/drawing/2014/main" id="{A821A446-E238-4852-BA87-FB00730B2D85}"/>
              </a:ext>
            </a:extLst>
          </p:cNvPr>
          <p:cNvSpPr txBox="1"/>
          <p:nvPr/>
        </p:nvSpPr>
        <p:spPr>
          <a:xfrm>
            <a:off x="242596" y="1555102"/>
            <a:ext cx="2707793" cy="553998"/>
          </a:xfrm>
          <a:prstGeom prst="rect">
            <a:avLst/>
          </a:prstGeom>
          <a:noFill/>
        </p:spPr>
        <p:txBody>
          <a:bodyPr wrap="none" rtlCol="0">
            <a:spAutoFit/>
          </a:bodyPr>
          <a:lstStyle/>
          <a:p>
            <a:r>
              <a:rPr lang="en-IN" sz="3000" dirty="0">
                <a:solidFill>
                  <a:schemeClr val="bg1"/>
                </a:solidFill>
                <a:latin typeface="Arial Black" panose="020B0A04020102020204" pitchFamily="34" charset="0"/>
              </a:rPr>
              <a:t>References:</a:t>
            </a:r>
          </a:p>
        </p:txBody>
      </p:sp>
    </p:spTree>
    <p:extLst>
      <p:ext uri="{BB962C8B-B14F-4D97-AF65-F5344CB8AC3E}">
        <p14:creationId xmlns:p14="http://schemas.microsoft.com/office/powerpoint/2010/main" val="935179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B152-987C-4EF4-B2EC-F540A0AE0EB8}"/>
              </a:ext>
            </a:extLst>
          </p:cNvPr>
          <p:cNvSpPr>
            <a:spLocks noGrp="1"/>
          </p:cNvSpPr>
          <p:nvPr>
            <p:ph type="title"/>
          </p:nvPr>
        </p:nvSpPr>
        <p:spPr>
          <a:xfrm>
            <a:off x="2278132" y="2114161"/>
            <a:ext cx="4587736" cy="472751"/>
          </a:xfrm>
        </p:spPr>
        <p:txBody>
          <a:bodyPr/>
          <a:lstStyle/>
          <a:p>
            <a:r>
              <a:rPr lang="en-IN" dirty="0"/>
              <a:t>Appreciate your time 👍 </a:t>
            </a:r>
          </a:p>
        </p:txBody>
      </p:sp>
    </p:spTree>
    <p:extLst>
      <p:ext uri="{BB962C8B-B14F-4D97-AF65-F5344CB8AC3E}">
        <p14:creationId xmlns:p14="http://schemas.microsoft.com/office/powerpoint/2010/main" val="3039544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4"/>
        <p:cNvGrpSpPr/>
        <p:nvPr/>
      </p:nvGrpSpPr>
      <p:grpSpPr>
        <a:xfrm>
          <a:off x="0" y="0"/>
          <a:ext cx="0" cy="0"/>
          <a:chOff x="0" y="0"/>
          <a:chExt cx="0" cy="0"/>
        </a:xfrm>
      </p:grpSpPr>
      <p:sp>
        <p:nvSpPr>
          <p:cNvPr id="175" name="Google Shape;175;p43">
            <a:hlinkClick r:id="rId4" action="ppaction://hlinksldjump"/>
          </p:cNvPr>
          <p:cNvSpPr/>
          <p:nvPr/>
        </p:nvSpPr>
        <p:spPr>
          <a:xfrm>
            <a:off x="3597000" y="908991"/>
            <a:ext cx="2292500" cy="1181803"/>
          </a:xfrm>
          <a:prstGeom prst="rect">
            <a:avLst/>
          </a:prstGeom>
          <a:solidFill>
            <a:srgbClr val="FFFFFF">
              <a:alpha val="37050"/>
            </a:srgb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3">
            <a:hlinkClick r:id="rId5" action="ppaction://hlinksldjump"/>
          </p:cNvPr>
          <p:cNvSpPr/>
          <p:nvPr/>
        </p:nvSpPr>
        <p:spPr>
          <a:xfrm>
            <a:off x="1046200" y="923795"/>
            <a:ext cx="2208300" cy="1167000"/>
          </a:xfrm>
          <a:prstGeom prst="rect">
            <a:avLst/>
          </a:prstGeom>
          <a:solidFill>
            <a:srgbClr val="FFFFFF">
              <a:alpha val="37050"/>
            </a:srgb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3">
            <a:hlinkClick r:id="rId5" action="ppaction://hlinksldjump"/>
          </p:cNvPr>
          <p:cNvSpPr txBox="1">
            <a:spLocks noGrp="1"/>
          </p:cNvSpPr>
          <p:nvPr>
            <p:ph type="ctrTitle"/>
          </p:nvPr>
        </p:nvSpPr>
        <p:spPr>
          <a:xfrm>
            <a:off x="1046200" y="1030188"/>
            <a:ext cx="1950000" cy="429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solidFill>
                  <a:schemeClr val="lt1"/>
                </a:solidFill>
              </a:rPr>
              <a:t>Abstract</a:t>
            </a:r>
            <a:endParaRPr dirty="0">
              <a:solidFill>
                <a:schemeClr val="lt1"/>
              </a:solidFill>
            </a:endParaRPr>
          </a:p>
        </p:txBody>
      </p:sp>
      <p:sp>
        <p:nvSpPr>
          <p:cNvPr id="178" name="Google Shape;178;p43"/>
          <p:cNvSpPr txBox="1">
            <a:spLocks noGrp="1"/>
          </p:cNvSpPr>
          <p:nvPr>
            <p:ph type="subTitle" idx="1"/>
          </p:nvPr>
        </p:nvSpPr>
        <p:spPr>
          <a:xfrm>
            <a:off x="1046200" y="1380650"/>
            <a:ext cx="1950000" cy="55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lt1"/>
                </a:solidFill>
              </a:rPr>
              <a:t>Brief idea about the paper</a:t>
            </a:r>
            <a:endParaRPr dirty="0">
              <a:solidFill>
                <a:schemeClr val="lt1"/>
              </a:solidFill>
            </a:endParaRPr>
          </a:p>
        </p:txBody>
      </p:sp>
      <p:sp>
        <p:nvSpPr>
          <p:cNvPr id="179" name="Google Shape;179;p43">
            <a:hlinkClick r:id="rId4" action="ppaction://hlinksldjump"/>
          </p:cNvPr>
          <p:cNvSpPr txBox="1">
            <a:spLocks noGrp="1"/>
          </p:cNvSpPr>
          <p:nvPr>
            <p:ph type="ctrTitle" idx="2"/>
          </p:nvPr>
        </p:nvSpPr>
        <p:spPr>
          <a:xfrm>
            <a:off x="3597000" y="1030188"/>
            <a:ext cx="1901841" cy="41168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solidFill>
                  <a:schemeClr val="lt1"/>
                </a:solidFill>
              </a:rPr>
              <a:t>Introduction</a:t>
            </a:r>
            <a:endParaRPr dirty="0">
              <a:solidFill>
                <a:schemeClr val="lt1"/>
              </a:solidFill>
            </a:endParaRPr>
          </a:p>
        </p:txBody>
      </p:sp>
      <p:sp>
        <p:nvSpPr>
          <p:cNvPr id="180" name="Google Shape;180;p43">
            <a:hlinkClick r:id="rId4" action="ppaction://hlinksldjump"/>
          </p:cNvPr>
          <p:cNvSpPr txBox="1">
            <a:spLocks noGrp="1"/>
          </p:cNvSpPr>
          <p:nvPr>
            <p:ph type="subTitle" idx="3"/>
          </p:nvPr>
        </p:nvSpPr>
        <p:spPr>
          <a:xfrm>
            <a:off x="3597000" y="1380650"/>
            <a:ext cx="1950000" cy="55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IN" dirty="0">
                <a:solidFill>
                  <a:schemeClr val="lt1"/>
                </a:solidFill>
              </a:rPr>
              <a:t>Present day AI</a:t>
            </a:r>
            <a:endParaRPr dirty="0">
              <a:solidFill>
                <a:schemeClr val="lt1"/>
              </a:solidFill>
            </a:endParaRPr>
          </a:p>
        </p:txBody>
      </p:sp>
      <p:sp>
        <p:nvSpPr>
          <p:cNvPr id="181" name="Google Shape;181;p43">
            <a:hlinkClick r:id="rId6" action="ppaction://hlinksldjump"/>
          </p:cNvPr>
          <p:cNvSpPr/>
          <p:nvPr/>
        </p:nvSpPr>
        <p:spPr>
          <a:xfrm>
            <a:off x="6147800" y="923795"/>
            <a:ext cx="2208300" cy="1167000"/>
          </a:xfrm>
          <a:prstGeom prst="rect">
            <a:avLst/>
          </a:prstGeom>
          <a:solidFill>
            <a:srgbClr val="FFFFFF">
              <a:alpha val="37050"/>
            </a:srgb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3">
            <a:hlinkClick r:id="rId7" action="ppaction://hlinksldjump"/>
          </p:cNvPr>
          <p:cNvSpPr/>
          <p:nvPr/>
        </p:nvSpPr>
        <p:spPr>
          <a:xfrm>
            <a:off x="1127442" y="2422491"/>
            <a:ext cx="2208300" cy="1167000"/>
          </a:xfrm>
          <a:prstGeom prst="rect">
            <a:avLst/>
          </a:prstGeom>
          <a:solidFill>
            <a:srgbClr val="FFFFFF">
              <a:alpha val="37050"/>
            </a:srgb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3">
            <a:hlinkClick r:id="rId6" action="ppaction://hlinksldjump"/>
          </p:cNvPr>
          <p:cNvSpPr txBox="1">
            <a:spLocks noGrp="1"/>
          </p:cNvSpPr>
          <p:nvPr>
            <p:ph type="ctrTitle" idx="4"/>
          </p:nvPr>
        </p:nvSpPr>
        <p:spPr>
          <a:xfrm>
            <a:off x="6093295" y="1058928"/>
            <a:ext cx="1950000" cy="429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solidFill>
                  <a:schemeClr val="lt1"/>
                </a:solidFill>
              </a:rPr>
              <a:t>Methodology</a:t>
            </a:r>
            <a:endParaRPr dirty="0">
              <a:solidFill>
                <a:schemeClr val="lt1"/>
              </a:solidFill>
            </a:endParaRPr>
          </a:p>
        </p:txBody>
      </p:sp>
      <p:sp>
        <p:nvSpPr>
          <p:cNvPr id="186" name="Google Shape;186;p43">
            <a:hlinkClick r:id="rId6" action="ppaction://hlinksldjump"/>
          </p:cNvPr>
          <p:cNvSpPr txBox="1">
            <a:spLocks noGrp="1"/>
          </p:cNvSpPr>
          <p:nvPr>
            <p:ph type="subTitle" idx="5"/>
          </p:nvPr>
        </p:nvSpPr>
        <p:spPr>
          <a:xfrm>
            <a:off x="6018650" y="1380650"/>
            <a:ext cx="1950000" cy="55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IN" dirty="0">
                <a:solidFill>
                  <a:schemeClr val="lt1"/>
                </a:solidFill>
              </a:rPr>
              <a:t>Working of ML model</a:t>
            </a:r>
            <a:endParaRPr dirty="0">
              <a:solidFill>
                <a:schemeClr val="lt1"/>
              </a:solidFill>
            </a:endParaRPr>
          </a:p>
        </p:txBody>
      </p:sp>
      <p:sp>
        <p:nvSpPr>
          <p:cNvPr id="187" name="Google Shape;187;p43">
            <a:hlinkClick r:id="rId7" action="ppaction://hlinksldjump"/>
          </p:cNvPr>
          <p:cNvSpPr txBox="1">
            <a:spLocks noGrp="1"/>
          </p:cNvSpPr>
          <p:nvPr>
            <p:ph type="ctrTitle" idx="6"/>
          </p:nvPr>
        </p:nvSpPr>
        <p:spPr>
          <a:xfrm>
            <a:off x="1046200" y="2539688"/>
            <a:ext cx="1950000" cy="429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conclusion</a:t>
            </a:r>
            <a:endParaRPr dirty="0">
              <a:solidFill>
                <a:schemeClr val="lt1"/>
              </a:solidFill>
            </a:endParaRPr>
          </a:p>
        </p:txBody>
      </p:sp>
      <p:sp>
        <p:nvSpPr>
          <p:cNvPr id="188" name="Google Shape;188;p43">
            <a:hlinkClick r:id="rId7" action="ppaction://hlinksldjump"/>
          </p:cNvPr>
          <p:cNvSpPr txBox="1">
            <a:spLocks noGrp="1"/>
          </p:cNvSpPr>
          <p:nvPr>
            <p:ph type="subTitle" idx="7"/>
          </p:nvPr>
        </p:nvSpPr>
        <p:spPr>
          <a:xfrm>
            <a:off x="1046200" y="2890150"/>
            <a:ext cx="1950000" cy="55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IN" dirty="0">
                <a:solidFill>
                  <a:schemeClr val="lt1"/>
                </a:solidFill>
              </a:rPr>
              <a:t>The Ultimate </a:t>
            </a:r>
            <a:endParaRPr dirty="0">
              <a:solidFill>
                <a:schemeClr val="lt1"/>
              </a:solidFill>
            </a:endParaRPr>
          </a:p>
        </p:txBody>
      </p:sp>
      <p:sp>
        <p:nvSpPr>
          <p:cNvPr id="195" name="Google Shape;195;p43">
            <a:hlinkClick r:id="rId8" action="ppaction://hlinksldjump"/>
          </p:cNvPr>
          <p:cNvSpPr/>
          <p:nvPr/>
        </p:nvSpPr>
        <p:spPr>
          <a:xfrm>
            <a:off x="2674100" y="4066800"/>
            <a:ext cx="3473700" cy="4638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6" name="Google Shape;196;p43">
            <a:hlinkClick r:id="rId8" action="ppaction://hlinksldjump"/>
          </p:cNvPr>
          <p:cNvSpPr txBox="1">
            <a:spLocks noGrp="1"/>
          </p:cNvSpPr>
          <p:nvPr>
            <p:ph type="subTitle" idx="1"/>
          </p:nvPr>
        </p:nvSpPr>
        <p:spPr>
          <a:xfrm>
            <a:off x="2996200" y="4113312"/>
            <a:ext cx="2745300" cy="33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t>Credits</a:t>
            </a:r>
            <a:endParaRPr sz="1600" dirty="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0"/>
        <p:cNvGrpSpPr/>
        <p:nvPr/>
      </p:nvGrpSpPr>
      <p:grpSpPr>
        <a:xfrm>
          <a:off x="0" y="0"/>
          <a:ext cx="0" cy="0"/>
          <a:chOff x="0" y="0"/>
          <a:chExt cx="0" cy="0"/>
        </a:xfrm>
      </p:grpSpPr>
      <p:sp>
        <p:nvSpPr>
          <p:cNvPr id="201" name="Google Shape;201;p44"/>
          <p:cNvSpPr txBox="1">
            <a:spLocks noGrp="1"/>
          </p:cNvSpPr>
          <p:nvPr>
            <p:ph type="ctrTitle"/>
          </p:nvPr>
        </p:nvSpPr>
        <p:spPr>
          <a:xfrm>
            <a:off x="0" y="139504"/>
            <a:ext cx="1735931" cy="35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solidFill>
                  <a:schemeClr val="lt1"/>
                </a:solidFill>
              </a:rPr>
              <a:t>Abstract</a:t>
            </a:r>
            <a:endParaRPr dirty="0">
              <a:solidFill>
                <a:schemeClr val="lt1"/>
              </a:solidFill>
            </a:endParaRPr>
          </a:p>
        </p:txBody>
      </p:sp>
      <p:sp>
        <p:nvSpPr>
          <p:cNvPr id="202" name="Google Shape;202;p44"/>
          <p:cNvSpPr txBox="1">
            <a:spLocks noGrp="1"/>
          </p:cNvSpPr>
          <p:nvPr>
            <p:ph type="subTitle" idx="1"/>
          </p:nvPr>
        </p:nvSpPr>
        <p:spPr>
          <a:xfrm>
            <a:off x="488440" y="1228111"/>
            <a:ext cx="8167119" cy="2493784"/>
          </a:xfrm>
          <a:prstGeom prst="rect">
            <a:avLst/>
          </a:prstGeom>
        </p:spPr>
        <p:txBody>
          <a:bodyPr spcFirstLastPara="1" wrap="square" lIns="91425" tIns="91425" rIns="91425" bIns="91425" anchor="t" anchorCtr="0">
            <a:noAutofit/>
          </a:bodyPr>
          <a:lstStyle/>
          <a:p>
            <a:pPr marL="0" lvl="0" indent="0"/>
            <a:r>
              <a:rPr lang="en-IN" sz="2000" dirty="0">
                <a:solidFill>
                  <a:schemeClr val="lt1"/>
                </a:solidFill>
              </a:rPr>
              <a:t>As insider threats are the malicious act that can be carried out by an authorized employee with an organization.</a:t>
            </a:r>
            <a:r>
              <a:rPr lang="en-IN" sz="2000" dirty="0"/>
              <a:t> As </a:t>
            </a:r>
            <a:r>
              <a:rPr lang="en-IN" sz="2000" dirty="0" err="1"/>
              <a:t>i</a:t>
            </a:r>
            <a:r>
              <a:rPr lang="en-US" sz="2000" dirty="0" err="1"/>
              <a:t>nsider</a:t>
            </a:r>
            <a:r>
              <a:rPr lang="en-US" sz="2000" dirty="0"/>
              <a:t> threats represent a major cybersecurity challenge for private and public organizations. This paper proposes a machine learning-based model to predict the malicious insider with an outstanding prediction accuracy of 0.99 (AUC-ROC) which outperforms several existing valid models on the topic.</a:t>
            </a:r>
            <a:endParaRPr sz="2000" dirty="0">
              <a:solidFill>
                <a:schemeClr val="lt1"/>
              </a:solidFill>
            </a:endParaRPr>
          </a:p>
        </p:txBody>
      </p:sp>
      <p:sp>
        <p:nvSpPr>
          <p:cNvPr id="203" name="Google Shape;203;p44"/>
          <p:cNvSpPr/>
          <p:nvPr/>
        </p:nvSpPr>
        <p:spPr>
          <a:xfrm>
            <a:off x="4167000" y="4467094"/>
            <a:ext cx="810000" cy="423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4" name="Google Shape;204;p44"/>
          <p:cNvSpPr txBox="1">
            <a:spLocks noGrp="1"/>
          </p:cNvSpPr>
          <p:nvPr>
            <p:ph type="subTitle" idx="1"/>
          </p:nvPr>
        </p:nvSpPr>
        <p:spPr>
          <a:xfrm>
            <a:off x="4167000" y="4449094"/>
            <a:ext cx="8100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hlink"/>
                </a:solidFill>
                <a:uFill>
                  <a:noFill/>
                </a:uFill>
                <a:hlinkClick r:id="rId4" action="ppaction://hlinksldjump"/>
              </a:rPr>
              <a:t>Go!</a:t>
            </a:r>
            <a:endParaRPr dirty="0">
              <a:solidFill>
                <a:schemeClr val="lt1"/>
              </a:solidFill>
            </a:endParaRPr>
          </a:p>
        </p:txBody>
      </p:sp>
      <p:grpSp>
        <p:nvGrpSpPr>
          <p:cNvPr id="205" name="Google Shape;205;p44"/>
          <p:cNvGrpSpPr/>
          <p:nvPr/>
        </p:nvGrpSpPr>
        <p:grpSpPr>
          <a:xfrm>
            <a:off x="8476825" y="183200"/>
            <a:ext cx="432300" cy="372900"/>
            <a:chOff x="8476825" y="183200"/>
            <a:chExt cx="432300" cy="372900"/>
          </a:xfrm>
        </p:grpSpPr>
        <p:sp>
          <p:nvSpPr>
            <p:cNvPr id="206" name="Google Shape;206;p44">
              <a:hlinkClick r:id="rId5"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7" name="Google Shape;207;p44">
              <a:hlinkClick r:id="rId5"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fade">
                                      <p:cBhvr>
                                        <p:cTn id="7" dur="1000"/>
                                        <p:tgtEl>
                                          <p:spTgt spid="20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02"/>
                                        </p:tgtEl>
                                        <p:attrNameLst>
                                          <p:attrName>style.visibility</p:attrName>
                                        </p:attrNameLst>
                                      </p:cBhvr>
                                      <p:to>
                                        <p:strVal val="visible"/>
                                      </p:to>
                                    </p:set>
                                    <p:animEffect transition="in" filter="fade">
                                      <p:cBhvr>
                                        <p:cTn id="11" dur="1000"/>
                                        <p:tgtEl>
                                          <p:spTgt spid="202"/>
                                        </p:tgtEl>
                                      </p:cBhvr>
                                    </p:animEffect>
                                  </p:childTnLst>
                                </p:cTn>
                              </p:par>
                            </p:childTnLst>
                          </p:cTn>
                        </p:par>
                        <p:par>
                          <p:cTn id="12" fill="hold">
                            <p:stCondLst>
                              <p:cond delay="2000"/>
                            </p:stCondLst>
                            <p:childTnLst>
                              <p:par>
                                <p:cTn id="13" presetID="23" presetClass="entr" presetSubtype="16" fill="hold" nodeType="afterEffect">
                                  <p:stCondLst>
                                    <p:cond delay="0"/>
                                  </p:stCondLst>
                                  <p:childTnLst>
                                    <p:set>
                                      <p:cBhvr>
                                        <p:cTn id="14" dur="1" fill="hold">
                                          <p:stCondLst>
                                            <p:cond delay="0"/>
                                          </p:stCondLst>
                                        </p:cTn>
                                        <p:tgtEl>
                                          <p:spTgt spid="203"/>
                                        </p:tgtEl>
                                        <p:attrNameLst>
                                          <p:attrName>style.visibility</p:attrName>
                                        </p:attrNameLst>
                                      </p:cBhvr>
                                      <p:to>
                                        <p:strVal val="visible"/>
                                      </p:to>
                                    </p:set>
                                    <p:anim calcmode="lin" valueType="num">
                                      <p:cBhvr additive="base">
                                        <p:cTn id="15" dur="1000"/>
                                        <p:tgtEl>
                                          <p:spTgt spid="203"/>
                                        </p:tgtEl>
                                        <p:attrNameLst>
                                          <p:attrName>ppt_w</p:attrName>
                                        </p:attrNameLst>
                                      </p:cBhvr>
                                      <p:tavLst>
                                        <p:tav tm="0">
                                          <p:val>
                                            <p:strVal val="0"/>
                                          </p:val>
                                        </p:tav>
                                        <p:tav tm="100000">
                                          <p:val>
                                            <p:strVal val="#ppt_w"/>
                                          </p:val>
                                        </p:tav>
                                      </p:tavLst>
                                    </p:anim>
                                    <p:anim calcmode="lin" valueType="num">
                                      <p:cBhvr additive="base">
                                        <p:cTn id="16" dur="1000"/>
                                        <p:tgtEl>
                                          <p:spTgt spid="203"/>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204"/>
                                        </p:tgtEl>
                                        <p:attrNameLst>
                                          <p:attrName>style.visibility</p:attrName>
                                        </p:attrNameLst>
                                      </p:cBhvr>
                                      <p:to>
                                        <p:strVal val="visible"/>
                                      </p:to>
                                    </p:set>
                                    <p:anim calcmode="lin" valueType="num">
                                      <p:cBhvr additive="base">
                                        <p:cTn id="19" dur="1000"/>
                                        <p:tgtEl>
                                          <p:spTgt spid="204"/>
                                        </p:tgtEl>
                                        <p:attrNameLst>
                                          <p:attrName>ppt_w</p:attrName>
                                        </p:attrNameLst>
                                      </p:cBhvr>
                                      <p:tavLst>
                                        <p:tav tm="0">
                                          <p:val>
                                            <p:strVal val="0"/>
                                          </p:val>
                                        </p:tav>
                                        <p:tav tm="100000">
                                          <p:val>
                                            <p:strVal val="#ppt_w"/>
                                          </p:val>
                                        </p:tav>
                                      </p:tavLst>
                                    </p:anim>
                                    <p:anim calcmode="lin" valueType="num">
                                      <p:cBhvr additive="base">
                                        <p:cTn id="20" dur="1000"/>
                                        <p:tgtEl>
                                          <p:spTgt spid="20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8"/>
          <p:cNvSpPr txBox="1">
            <a:spLocks noGrp="1"/>
          </p:cNvSpPr>
          <p:nvPr>
            <p:ph type="title"/>
          </p:nvPr>
        </p:nvSpPr>
        <p:spPr>
          <a:xfrm>
            <a:off x="4507525" y="1913224"/>
            <a:ext cx="4207850" cy="84180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introduction</a:t>
            </a:r>
            <a:endParaRPr dirty="0"/>
          </a:p>
        </p:txBody>
      </p:sp>
      <p:sp>
        <p:nvSpPr>
          <p:cNvPr id="253" name="Google Shape;253;p48"/>
          <p:cNvSpPr txBox="1">
            <a:spLocks noGrp="1"/>
          </p:cNvSpPr>
          <p:nvPr>
            <p:ph type="subTitle" idx="1"/>
          </p:nvPr>
        </p:nvSpPr>
        <p:spPr>
          <a:xfrm>
            <a:off x="5286375" y="2571749"/>
            <a:ext cx="3348675" cy="908997"/>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IN" dirty="0"/>
              <a:t>The ground reality of present day AI</a:t>
            </a:r>
            <a:endParaRPr dirty="0"/>
          </a:p>
        </p:txBody>
      </p:sp>
      <p:sp>
        <p:nvSpPr>
          <p:cNvPr id="254" name="Google Shape;254;p48">
            <a:hlinkClick r:id="rId3" action="ppaction://hlinksldjump"/>
          </p:cNvPr>
          <p:cNvSpPr/>
          <p:nvPr/>
        </p:nvSpPr>
        <p:spPr>
          <a:xfrm>
            <a:off x="7003200" y="3679625"/>
            <a:ext cx="1077600" cy="4638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5" name="Google Shape;255;p48">
            <a:hlinkClick r:id="rId3" action="ppaction://hlinksldjump"/>
          </p:cNvPr>
          <p:cNvSpPr txBox="1">
            <a:spLocks noGrp="1"/>
          </p:cNvSpPr>
          <p:nvPr>
            <p:ph type="subTitle" idx="1"/>
          </p:nvPr>
        </p:nvSpPr>
        <p:spPr>
          <a:xfrm>
            <a:off x="7137000" y="3742775"/>
            <a:ext cx="810000" cy="33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Go!</a:t>
            </a:r>
            <a:endParaRPr dirty="0">
              <a:solidFill>
                <a:schemeClr val="lt1"/>
              </a:solidFill>
            </a:endParaRPr>
          </a:p>
        </p:txBody>
      </p:sp>
      <p:grpSp>
        <p:nvGrpSpPr>
          <p:cNvPr id="256" name="Google Shape;256;p48"/>
          <p:cNvGrpSpPr/>
          <p:nvPr/>
        </p:nvGrpSpPr>
        <p:grpSpPr>
          <a:xfrm>
            <a:off x="8476825" y="183200"/>
            <a:ext cx="432300" cy="372900"/>
            <a:chOff x="8476825" y="183200"/>
            <a:chExt cx="432300" cy="372900"/>
          </a:xfrm>
        </p:grpSpPr>
        <p:sp>
          <p:nvSpPr>
            <p:cNvPr id="257" name="Google Shape;257;p48">
              <a:hlinkClick r:id="rId4"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8" name="Google Shape;258;p48">
              <a:hlinkClick r:id="rId4"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4" name="Google Shape;264;p49"/>
          <p:cNvSpPr txBox="1">
            <a:spLocks noGrp="1"/>
          </p:cNvSpPr>
          <p:nvPr>
            <p:ph type="body" idx="1"/>
          </p:nvPr>
        </p:nvSpPr>
        <p:spPr>
          <a:xfrm>
            <a:off x="539192" y="715125"/>
            <a:ext cx="8154751" cy="21566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effectLst/>
                <a:latin typeface="+mj-lt"/>
              </a:rPr>
              <a:t>Nowadays, with the widespread usage of technology to perform many sensitive activities of an organization, security and privacy threats have increased considerably. Among these threats, insider attacks are the most dangerous and costliest types of attacks. Insider attacks are malicious acts performed by users who have authorized access to an organization’s information system. Such characteristics of an authorization have made the threats caused by insiders very difficult to detect. However, overlooking such threats may lead an organization to lose its reputation and business goals. According to IBM X-Force® Threat Intelligence Index , the most common types of attacks are those attacks caused by insiders, which represent almost 60% of total cyberattack.</a:t>
            </a:r>
            <a:endParaRPr dirty="0">
              <a:latin typeface="+mj-lt"/>
            </a:endParaRPr>
          </a:p>
        </p:txBody>
      </p:sp>
      <p:grpSp>
        <p:nvGrpSpPr>
          <p:cNvPr id="267" name="Google Shape;267;p49"/>
          <p:cNvGrpSpPr/>
          <p:nvPr/>
        </p:nvGrpSpPr>
        <p:grpSpPr>
          <a:xfrm>
            <a:off x="8476825" y="183200"/>
            <a:ext cx="432300" cy="372900"/>
            <a:chOff x="8476825" y="183200"/>
            <a:chExt cx="432300" cy="372900"/>
          </a:xfrm>
        </p:grpSpPr>
        <p:sp>
          <p:nvSpPr>
            <p:cNvPr id="268" name="Google Shape;268;p49">
              <a:hlinkClick r:id="rId3"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9" name="Google Shape;269;p49">
              <a:hlinkClick r:id="rId3"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49">
            <a:hlinkClick r:id="rId4" action="ppaction://hlinksldjump"/>
          </p:cNvPr>
          <p:cNvSpPr/>
          <p:nvPr/>
        </p:nvSpPr>
        <p:spPr>
          <a:xfrm>
            <a:off x="7537950" y="186275"/>
            <a:ext cx="8100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1" name="Google Shape;271;p49">
            <a:hlinkClick r:id="rId4" action="ppaction://hlinksldjump"/>
          </p:cNvPr>
          <p:cNvSpPr txBox="1">
            <a:spLocks noGrp="1"/>
          </p:cNvSpPr>
          <p:nvPr>
            <p:ph type="subTitle" idx="4294967295"/>
          </p:nvPr>
        </p:nvSpPr>
        <p:spPr>
          <a:xfrm>
            <a:off x="7600647" y="139450"/>
            <a:ext cx="684600" cy="337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a:solidFill>
                  <a:schemeClr val="lt1"/>
                </a:solidFill>
                <a:latin typeface="Advent Pro Medium"/>
                <a:ea typeface="Advent Pro Medium"/>
                <a:cs typeface="Advent Pro Medium"/>
                <a:sym typeface="Advent Pro Medium"/>
              </a:rPr>
              <a:t>Back</a:t>
            </a:r>
            <a:endParaRPr sz="1600">
              <a:solidFill>
                <a:schemeClr val="lt1"/>
              </a:solidFill>
              <a:latin typeface="Advent Pro Medium"/>
              <a:ea typeface="Advent Pro Medium"/>
              <a:cs typeface="Advent Pro Medium"/>
              <a:sym typeface="Advent Pro Medium"/>
            </a:endParaRPr>
          </a:p>
        </p:txBody>
      </p:sp>
      <p:pic>
        <p:nvPicPr>
          <p:cNvPr id="3" name="Picture 2">
            <a:extLst>
              <a:ext uri="{FF2B5EF4-FFF2-40B4-BE49-F238E27FC236}">
                <a16:creationId xmlns:a16="http://schemas.microsoft.com/office/drawing/2014/main" id="{AFDE16B7-ECE9-4024-AFEC-27227728A695}"/>
              </a:ext>
            </a:extLst>
          </p:cNvPr>
          <p:cNvPicPr>
            <a:picLocks noChangeAspect="1"/>
          </p:cNvPicPr>
          <p:nvPr/>
        </p:nvPicPr>
        <p:blipFill>
          <a:blip r:embed="rId5"/>
          <a:stretch>
            <a:fillRect/>
          </a:stretch>
        </p:blipFill>
        <p:spPr>
          <a:xfrm>
            <a:off x="692942" y="2695644"/>
            <a:ext cx="7655008" cy="206209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7" name="Google Shape;277;p50"/>
          <p:cNvSpPr txBox="1">
            <a:spLocks noGrp="1"/>
          </p:cNvSpPr>
          <p:nvPr>
            <p:ph type="ctrTitle"/>
          </p:nvPr>
        </p:nvSpPr>
        <p:spPr>
          <a:xfrm>
            <a:off x="1579566" y="2310425"/>
            <a:ext cx="2233500" cy="429300"/>
          </a:xfrm>
          <a:prstGeom prst="rect">
            <a:avLst/>
          </a:prstGeom>
        </p:spPr>
        <p:txBody>
          <a:bodyPr spcFirstLastPara="1" wrap="square" lIns="91425" tIns="91425" rIns="91425" bIns="91425" anchor="b" anchorCtr="0">
            <a:noAutofit/>
          </a:bodyPr>
          <a:lstStyle/>
          <a:p>
            <a:pPr lvl="0"/>
            <a:r>
              <a:rPr lang="en-US" dirty="0"/>
              <a:t>Insider Threats and Their Consequence</a:t>
            </a:r>
            <a:endParaRPr dirty="0"/>
          </a:p>
        </p:txBody>
      </p:sp>
      <p:sp>
        <p:nvSpPr>
          <p:cNvPr id="279" name="Google Shape;279;p50"/>
          <p:cNvSpPr txBox="1">
            <a:spLocks noGrp="1"/>
          </p:cNvSpPr>
          <p:nvPr>
            <p:ph type="ctrTitle" idx="2"/>
          </p:nvPr>
        </p:nvSpPr>
        <p:spPr>
          <a:xfrm>
            <a:off x="5330934" y="2310425"/>
            <a:ext cx="2233500" cy="429300"/>
          </a:xfrm>
          <a:prstGeom prst="rect">
            <a:avLst/>
          </a:prstGeom>
        </p:spPr>
        <p:txBody>
          <a:bodyPr spcFirstLastPara="1" wrap="square" lIns="91425" tIns="91425" rIns="91425" bIns="91425" anchor="b" anchorCtr="0">
            <a:noAutofit/>
          </a:bodyPr>
          <a:lstStyle/>
          <a:p>
            <a:pPr lvl="0"/>
            <a:r>
              <a:rPr lang="en-US" dirty="0"/>
              <a:t>Strategies for Insider Threat </a:t>
            </a:r>
            <a:r>
              <a:rPr lang="en-US" dirty="0" err="1"/>
              <a:t>DetectioN</a:t>
            </a:r>
            <a:endParaRPr dirty="0"/>
          </a:p>
        </p:txBody>
      </p:sp>
      <p:sp>
        <p:nvSpPr>
          <p:cNvPr id="281" name="Google Shape;281;p50">
            <a:hlinkClick r:id="rId3" action="ppaction://hlinksldjump"/>
          </p:cNvPr>
          <p:cNvSpPr/>
          <p:nvPr/>
        </p:nvSpPr>
        <p:spPr>
          <a:xfrm>
            <a:off x="1865325" y="3958275"/>
            <a:ext cx="1662000" cy="4638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2" name="Google Shape;282;p50">
            <a:hlinkClick r:id="rId3" action="ppaction://hlinksldjump"/>
          </p:cNvPr>
          <p:cNvSpPr txBox="1">
            <a:spLocks noGrp="1"/>
          </p:cNvSpPr>
          <p:nvPr>
            <p:ph type="subTitle" idx="4294967295"/>
          </p:nvPr>
        </p:nvSpPr>
        <p:spPr>
          <a:xfrm>
            <a:off x="1758525" y="3951525"/>
            <a:ext cx="1867500" cy="337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lt1"/>
                </a:solidFill>
              </a:rPr>
              <a:t>Select</a:t>
            </a:r>
            <a:endParaRPr>
              <a:solidFill>
                <a:schemeClr val="lt1"/>
              </a:solidFill>
            </a:endParaRPr>
          </a:p>
        </p:txBody>
      </p:sp>
      <p:sp>
        <p:nvSpPr>
          <p:cNvPr id="283" name="Google Shape;283;p50">
            <a:hlinkClick r:id="rId4" action="ppaction://hlinksldjump"/>
          </p:cNvPr>
          <p:cNvSpPr/>
          <p:nvPr/>
        </p:nvSpPr>
        <p:spPr>
          <a:xfrm>
            <a:off x="5620725" y="3958275"/>
            <a:ext cx="1662000" cy="4638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4" name="Google Shape;284;p50">
            <a:hlinkClick r:id="rId4" action="ppaction://hlinksldjump"/>
          </p:cNvPr>
          <p:cNvSpPr txBox="1">
            <a:spLocks noGrp="1"/>
          </p:cNvSpPr>
          <p:nvPr>
            <p:ph type="subTitle" idx="4294967295"/>
          </p:nvPr>
        </p:nvSpPr>
        <p:spPr>
          <a:xfrm>
            <a:off x="5513925" y="3951525"/>
            <a:ext cx="1867500" cy="337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lt1"/>
                </a:solidFill>
              </a:rPr>
              <a:t>Select</a:t>
            </a:r>
            <a:endParaRPr>
              <a:solidFill>
                <a:schemeClr val="lt1"/>
              </a:solidFill>
            </a:endParaRPr>
          </a:p>
        </p:txBody>
      </p:sp>
      <p:grpSp>
        <p:nvGrpSpPr>
          <p:cNvPr id="285" name="Google Shape;285;p50"/>
          <p:cNvGrpSpPr/>
          <p:nvPr/>
        </p:nvGrpSpPr>
        <p:grpSpPr>
          <a:xfrm>
            <a:off x="8476825" y="183200"/>
            <a:ext cx="432300" cy="372900"/>
            <a:chOff x="8476825" y="183200"/>
            <a:chExt cx="432300" cy="372900"/>
          </a:xfrm>
        </p:grpSpPr>
        <p:sp>
          <p:nvSpPr>
            <p:cNvPr id="286" name="Google Shape;286;p50">
              <a:hlinkClick r:id="rId5"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7" name="Google Shape;287;p50">
              <a:hlinkClick r:id="rId5"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 name="Google Shape;288;p50">
            <a:hlinkClick r:id="rId6" action="ppaction://hlinksldjump"/>
          </p:cNvPr>
          <p:cNvSpPr/>
          <p:nvPr/>
        </p:nvSpPr>
        <p:spPr>
          <a:xfrm>
            <a:off x="7537950" y="186275"/>
            <a:ext cx="8100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9" name="Google Shape;289;p50">
            <a:hlinkClick r:id="rId6" action="ppaction://hlinksldjump"/>
          </p:cNvPr>
          <p:cNvSpPr txBox="1">
            <a:spLocks noGrp="1"/>
          </p:cNvSpPr>
          <p:nvPr>
            <p:ph type="subTitle" idx="4294967295"/>
          </p:nvPr>
        </p:nvSpPr>
        <p:spPr>
          <a:xfrm>
            <a:off x="7600647" y="139450"/>
            <a:ext cx="684600" cy="337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a:solidFill>
                  <a:schemeClr val="lt1"/>
                </a:solidFill>
                <a:latin typeface="Advent Pro Medium"/>
                <a:ea typeface="Advent Pro Medium"/>
                <a:cs typeface="Advent Pro Medium"/>
                <a:sym typeface="Advent Pro Medium"/>
              </a:rPr>
              <a:t>Back</a:t>
            </a:r>
            <a:endParaRPr sz="1600">
              <a:solidFill>
                <a:schemeClr val="lt1"/>
              </a:solidFill>
              <a:latin typeface="Advent Pro Medium"/>
              <a:ea typeface="Advent Pro Medium"/>
              <a:cs typeface="Advent Pro Medium"/>
              <a:sym typeface="Advent Pro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77"/>
                                        </p:tgtEl>
                                        <p:attrNameLst>
                                          <p:attrName>style.visibility</p:attrName>
                                        </p:attrNameLst>
                                      </p:cBhvr>
                                      <p:to>
                                        <p:strVal val="visible"/>
                                      </p:to>
                                    </p:set>
                                    <p:anim calcmode="lin" valueType="num">
                                      <p:cBhvr additive="base">
                                        <p:cTn id="7" dur="1000"/>
                                        <p:tgtEl>
                                          <p:spTgt spid="277"/>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281"/>
                                        </p:tgtEl>
                                        <p:attrNameLst>
                                          <p:attrName>style.visibility</p:attrName>
                                        </p:attrNameLst>
                                      </p:cBhvr>
                                      <p:to>
                                        <p:strVal val="visible"/>
                                      </p:to>
                                    </p:set>
                                    <p:anim calcmode="lin" valueType="num">
                                      <p:cBhvr additive="base">
                                        <p:cTn id="10" dur="1000"/>
                                        <p:tgtEl>
                                          <p:spTgt spid="281"/>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282"/>
                                        </p:tgtEl>
                                        <p:attrNameLst>
                                          <p:attrName>style.visibility</p:attrName>
                                        </p:attrNameLst>
                                      </p:cBhvr>
                                      <p:to>
                                        <p:strVal val="visible"/>
                                      </p:to>
                                    </p:set>
                                    <p:anim calcmode="lin" valueType="num">
                                      <p:cBhvr additive="base">
                                        <p:cTn id="13" dur="1000"/>
                                        <p:tgtEl>
                                          <p:spTgt spid="282"/>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79"/>
                                        </p:tgtEl>
                                        <p:attrNameLst>
                                          <p:attrName>style.visibility</p:attrName>
                                        </p:attrNameLst>
                                      </p:cBhvr>
                                      <p:to>
                                        <p:strVal val="visible"/>
                                      </p:to>
                                    </p:set>
                                    <p:anim calcmode="lin" valueType="num">
                                      <p:cBhvr additive="base">
                                        <p:cTn id="17" dur="1000"/>
                                        <p:tgtEl>
                                          <p:spTgt spid="279"/>
                                        </p:tgtEl>
                                        <p:attrNameLst>
                                          <p:attrName>ppt_y</p:attrName>
                                        </p:attrNameLst>
                                      </p:cBhvr>
                                      <p:tavLst>
                                        <p:tav tm="0">
                                          <p:val>
                                            <p:strVal val="#ppt_y+1"/>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283"/>
                                        </p:tgtEl>
                                        <p:attrNameLst>
                                          <p:attrName>style.visibility</p:attrName>
                                        </p:attrNameLst>
                                      </p:cBhvr>
                                      <p:to>
                                        <p:strVal val="visible"/>
                                      </p:to>
                                    </p:set>
                                    <p:anim calcmode="lin" valueType="num">
                                      <p:cBhvr additive="base">
                                        <p:cTn id="20" dur="1000"/>
                                        <p:tgtEl>
                                          <p:spTgt spid="283"/>
                                        </p:tgtEl>
                                        <p:attrNameLst>
                                          <p:attrName>ppt_y</p:attrName>
                                        </p:attrNameLst>
                                      </p:cBhvr>
                                      <p:tavLst>
                                        <p:tav tm="0">
                                          <p:val>
                                            <p:strVal val="#ppt_y+1"/>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84"/>
                                        </p:tgtEl>
                                        <p:attrNameLst>
                                          <p:attrName>style.visibility</p:attrName>
                                        </p:attrNameLst>
                                      </p:cBhvr>
                                      <p:to>
                                        <p:strVal val="visible"/>
                                      </p:to>
                                    </p:set>
                                    <p:anim calcmode="lin" valueType="num">
                                      <p:cBhvr additive="base">
                                        <p:cTn id="23" dur="1000"/>
                                        <p:tgtEl>
                                          <p:spTgt spid="2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51"/>
          <p:cNvSpPr txBox="1">
            <a:spLocks noGrp="1"/>
          </p:cNvSpPr>
          <p:nvPr>
            <p:ph type="title" idx="2"/>
          </p:nvPr>
        </p:nvSpPr>
        <p:spPr>
          <a:xfrm>
            <a:off x="817800" y="444350"/>
            <a:ext cx="6033056" cy="4843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effectLst/>
                <a:latin typeface="Arial" panose="020B0604020202020204" pitchFamily="34" charset="0"/>
              </a:rPr>
              <a:t>Insider Threats and Their Consequence</a:t>
            </a:r>
            <a:endParaRPr dirty="0"/>
          </a:p>
        </p:txBody>
      </p:sp>
      <p:grpSp>
        <p:nvGrpSpPr>
          <p:cNvPr id="297" name="Google Shape;297;p51"/>
          <p:cNvGrpSpPr/>
          <p:nvPr/>
        </p:nvGrpSpPr>
        <p:grpSpPr>
          <a:xfrm>
            <a:off x="8476825" y="183200"/>
            <a:ext cx="432300" cy="372900"/>
            <a:chOff x="8476825" y="183200"/>
            <a:chExt cx="432300" cy="372900"/>
          </a:xfrm>
        </p:grpSpPr>
        <p:sp>
          <p:nvSpPr>
            <p:cNvPr id="298" name="Google Shape;298;p51">
              <a:hlinkClick r:id="rId3"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9" name="Google Shape;299;p51">
              <a:hlinkClick r:id="rId3"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 name="Google Shape;300;p51">
            <a:hlinkClick r:id="rId4" action="ppaction://hlinksldjump"/>
          </p:cNvPr>
          <p:cNvSpPr/>
          <p:nvPr/>
        </p:nvSpPr>
        <p:spPr>
          <a:xfrm>
            <a:off x="7537950" y="186275"/>
            <a:ext cx="8100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1" name="Google Shape;301;p51">
            <a:hlinkClick r:id="rId4" action="ppaction://hlinksldjump"/>
          </p:cNvPr>
          <p:cNvSpPr txBox="1">
            <a:spLocks noGrp="1"/>
          </p:cNvSpPr>
          <p:nvPr>
            <p:ph type="subTitle" idx="4294967295"/>
          </p:nvPr>
        </p:nvSpPr>
        <p:spPr>
          <a:xfrm>
            <a:off x="7600647" y="139450"/>
            <a:ext cx="684600" cy="337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dirty="0">
                <a:solidFill>
                  <a:schemeClr val="lt1"/>
                </a:solidFill>
                <a:latin typeface="Advent Pro Medium"/>
                <a:ea typeface="Advent Pro Medium"/>
                <a:cs typeface="Advent Pro Medium"/>
                <a:sym typeface="Advent Pro Medium"/>
              </a:rPr>
              <a:t>Back</a:t>
            </a:r>
            <a:endParaRPr sz="1600" dirty="0">
              <a:solidFill>
                <a:schemeClr val="lt1"/>
              </a:solidFill>
              <a:latin typeface="Advent Pro Medium"/>
              <a:ea typeface="Advent Pro Medium"/>
              <a:cs typeface="Advent Pro Medium"/>
              <a:sym typeface="Advent Pro Medium"/>
            </a:endParaRPr>
          </a:p>
        </p:txBody>
      </p:sp>
      <p:sp>
        <p:nvSpPr>
          <p:cNvPr id="302" name="Google Shape;302;p51"/>
          <p:cNvSpPr txBox="1">
            <a:spLocks noGrp="1"/>
          </p:cNvSpPr>
          <p:nvPr>
            <p:ph type="ctrTitle"/>
          </p:nvPr>
        </p:nvSpPr>
        <p:spPr>
          <a:xfrm>
            <a:off x="0" y="2276116"/>
            <a:ext cx="8993981" cy="137084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600" b="0" i="0" dirty="0">
                <a:effectLst/>
                <a:latin typeface="Arial" panose="020B0604020202020204" pitchFamily="34" charset="0"/>
              </a:rPr>
              <a:t>The Computer Emergency and Response Team (CERT) defined an insider threat as “a current or former employee, contractor, or business partner who has or had an authorized access to an organization’s network, system or data, and intentionally exceeded or misused that access in a manner that negatively affected the confidentiality, integrity, or availability of the organization’s information or information system”</a:t>
            </a:r>
            <a:endParaRPr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52"/>
          <p:cNvSpPr txBox="1">
            <a:spLocks noGrp="1"/>
          </p:cNvSpPr>
          <p:nvPr>
            <p:ph type="title" idx="2"/>
          </p:nvPr>
        </p:nvSpPr>
        <p:spPr>
          <a:xfrm>
            <a:off x="817800" y="444350"/>
            <a:ext cx="4137000" cy="81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effectLst/>
                <a:latin typeface="Arial" panose="020B0604020202020204" pitchFamily="34" charset="0"/>
              </a:rPr>
              <a:t>Strategies for Insider Threat Detection</a:t>
            </a:r>
            <a:endParaRPr dirty="0"/>
          </a:p>
        </p:txBody>
      </p:sp>
      <p:grpSp>
        <p:nvGrpSpPr>
          <p:cNvPr id="311" name="Google Shape;311;p52"/>
          <p:cNvGrpSpPr/>
          <p:nvPr/>
        </p:nvGrpSpPr>
        <p:grpSpPr>
          <a:xfrm>
            <a:off x="8476825" y="183200"/>
            <a:ext cx="432300" cy="372900"/>
            <a:chOff x="8476825" y="183200"/>
            <a:chExt cx="432300" cy="372900"/>
          </a:xfrm>
        </p:grpSpPr>
        <p:sp>
          <p:nvSpPr>
            <p:cNvPr id="312" name="Google Shape;312;p52">
              <a:hlinkClick r:id="rId3"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3" name="Google Shape;313;p52">
              <a:hlinkClick r:id="rId3"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4" name="Google Shape;314;p52">
            <a:hlinkClick r:id="rId4" action="ppaction://hlinksldjump"/>
          </p:cNvPr>
          <p:cNvSpPr/>
          <p:nvPr/>
        </p:nvSpPr>
        <p:spPr>
          <a:xfrm>
            <a:off x="7537950" y="186275"/>
            <a:ext cx="8100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5" name="Google Shape;315;p52">
            <a:hlinkClick r:id="rId4" action="ppaction://hlinksldjump"/>
          </p:cNvPr>
          <p:cNvSpPr txBox="1">
            <a:spLocks noGrp="1"/>
          </p:cNvSpPr>
          <p:nvPr>
            <p:ph type="subTitle" idx="4294967295"/>
          </p:nvPr>
        </p:nvSpPr>
        <p:spPr>
          <a:xfrm>
            <a:off x="7600647" y="139450"/>
            <a:ext cx="684600" cy="337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a:solidFill>
                  <a:schemeClr val="lt1"/>
                </a:solidFill>
                <a:latin typeface="Advent Pro Medium"/>
                <a:ea typeface="Advent Pro Medium"/>
                <a:cs typeface="Advent Pro Medium"/>
                <a:sym typeface="Advent Pro Medium"/>
              </a:rPr>
              <a:t>Back</a:t>
            </a:r>
            <a:endParaRPr sz="1600">
              <a:solidFill>
                <a:schemeClr val="lt1"/>
              </a:solidFill>
              <a:latin typeface="Advent Pro Medium"/>
              <a:ea typeface="Advent Pro Medium"/>
              <a:cs typeface="Advent Pro Medium"/>
              <a:sym typeface="Advent Pro Medium"/>
            </a:endParaRPr>
          </a:p>
        </p:txBody>
      </p:sp>
      <p:sp>
        <p:nvSpPr>
          <p:cNvPr id="316" name="Google Shape;316;p52"/>
          <p:cNvSpPr txBox="1">
            <a:spLocks noGrp="1"/>
          </p:cNvSpPr>
          <p:nvPr>
            <p:ph type="ctrTitle"/>
          </p:nvPr>
        </p:nvSpPr>
        <p:spPr>
          <a:xfrm>
            <a:off x="283497" y="1578768"/>
            <a:ext cx="8542552" cy="3120381"/>
          </a:xfrm>
          <a:prstGeom prst="rect">
            <a:avLst/>
          </a:prstGeom>
        </p:spPr>
        <p:txBody>
          <a:bodyPr spcFirstLastPara="1" wrap="square" lIns="91425" tIns="91425" rIns="91425" bIns="91425" anchor="b" anchorCtr="0">
            <a:noAutofit/>
          </a:bodyPr>
          <a:lstStyle/>
          <a:p>
            <a:pPr lvl="0" algn="ctr" rtl="0">
              <a:spcBef>
                <a:spcPts val="0"/>
              </a:spcBef>
              <a:spcAft>
                <a:spcPts val="0"/>
              </a:spcAft>
            </a:pPr>
            <a:r>
              <a:rPr lang="en-US" sz="1600" b="0" i="0" dirty="0">
                <a:effectLst/>
                <a:latin typeface="Arial" panose="020B0604020202020204" pitchFamily="34" charset="0"/>
              </a:rPr>
              <a:t>• It proposes a unified model to detect a data leakage threat that could be carried out by a malicious insider during a sensitive period, before his/her leaving to an organization.</a:t>
            </a:r>
            <a:br>
              <a:rPr lang="en-US" sz="1600" b="0" i="0" dirty="0">
                <a:effectLst/>
                <a:latin typeface="Arial" panose="020B0604020202020204" pitchFamily="34" charset="0"/>
              </a:rPr>
            </a:br>
            <a:r>
              <a:rPr lang="en-US" sz="1600" b="0" i="0" dirty="0">
                <a:effectLst/>
                <a:latin typeface="Arial" panose="020B0604020202020204" pitchFamily="34" charset="0"/>
              </a:rPr>
              <a:t>• It addresses the bias issue that could happen due to an inappropriate encoding process, while detecting the insider threat, utilizing the one-hot encoding method.</a:t>
            </a:r>
            <a:br>
              <a:rPr lang="en-US" sz="1600" b="0" i="0" dirty="0">
                <a:effectLst/>
                <a:latin typeface="Arial" panose="020B0604020202020204" pitchFamily="34" charset="0"/>
              </a:rPr>
            </a:br>
            <a:r>
              <a:rPr lang="en-US" sz="1600" b="0" i="0" dirty="0">
                <a:effectLst/>
                <a:latin typeface="Arial" panose="020B0604020202020204" pitchFamily="34" charset="0"/>
              </a:rPr>
              <a:t>• It handles the class imbalance problem of the dataset by applying the SMOTE technique.</a:t>
            </a:r>
            <a:br>
              <a:rPr lang="en-US" sz="1600" b="0" i="0" dirty="0">
                <a:effectLst/>
                <a:latin typeface="Arial" panose="020B0604020202020204" pitchFamily="34" charset="0"/>
              </a:rPr>
            </a:br>
            <a:r>
              <a:rPr lang="en-US" sz="1600" b="0" i="0" dirty="0">
                <a:effectLst/>
                <a:latin typeface="Arial" panose="020B0604020202020204" pitchFamily="34" charset="0"/>
              </a:rPr>
              <a:t>• It implements the most well-known ML algorithms (LR, DT, RF, NB, k-NN and KSVM) for detecting data leakage acts. The performance of the applied algorithms is compared, for a better view of the optimal detection model.</a:t>
            </a:r>
            <a:br>
              <a:rPr lang="en-US" sz="1600" b="0" i="0" dirty="0">
                <a:effectLst/>
                <a:latin typeface="Arial" panose="020B0604020202020204" pitchFamily="34" charset="0"/>
              </a:rPr>
            </a:br>
            <a:r>
              <a:rPr lang="en-US" sz="1600" b="0" i="0" dirty="0">
                <a:effectLst/>
                <a:latin typeface="Arial" panose="020B0604020202020204" pitchFamily="34" charset="0"/>
              </a:rPr>
              <a:t>• It applies significant metrics for evaluating the performance of ML algorithms (precision, recall, F-measure and AUC-ROC value), as they consider the bias problem of the encoding process and the imbalanced classes of the CERT dataset.</a:t>
            </a:r>
            <a:endParaRPr sz="1600" dirty="0"/>
          </a:p>
        </p:txBody>
      </p:sp>
    </p:spTree>
  </p:cSld>
  <p:clrMapOvr>
    <a:masterClrMapping/>
  </p:clrMapOvr>
</p:sld>
</file>

<file path=ppt/theme/theme1.xml><?xml version="1.0" encoding="utf-8"?>
<a:theme xmlns:a="http://schemas.openxmlformats.org/drawingml/2006/main" name="Interactive Tech by Slidesgo">
  <a:themeElements>
    <a:clrScheme name="Simple Light">
      <a:dk1>
        <a:srgbClr val="5B0F00"/>
      </a:dk1>
      <a:lt1>
        <a:srgbClr val="FFFFFF"/>
      </a:lt1>
      <a:dk2>
        <a:srgbClr val="EA9999"/>
      </a:dk2>
      <a:lt2>
        <a:srgbClr val="E06666"/>
      </a:lt2>
      <a:accent1>
        <a:srgbClr val="EA9999"/>
      </a:accent1>
      <a:accent2>
        <a:srgbClr val="5B0F00"/>
      </a:accent2>
      <a:accent3>
        <a:srgbClr val="CC0000"/>
      </a:accent3>
      <a:accent4>
        <a:srgbClr val="F4CCCC"/>
      </a:accent4>
      <a:accent5>
        <a:srgbClr val="CC4125"/>
      </a:accent5>
      <a:accent6>
        <a:srgbClr val="A61C0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1375</TotalTime>
  <Words>953</Words>
  <Application>Microsoft Office PowerPoint</Application>
  <PresentationFormat>On-screen Show (16:9)</PresentationFormat>
  <Paragraphs>62</Paragraphs>
  <Slides>22</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Salesforce Sans</vt:lpstr>
      <vt:lpstr>Bungee</vt:lpstr>
      <vt:lpstr>var(--f-primary)</vt:lpstr>
      <vt:lpstr>Arial</vt:lpstr>
      <vt:lpstr>Advent Pro Medium</vt:lpstr>
      <vt:lpstr>Times New Roman</vt:lpstr>
      <vt:lpstr>Advent Pro</vt:lpstr>
      <vt:lpstr>Arial Black</vt:lpstr>
      <vt:lpstr>Interactive Tech by Slidesgo</vt:lpstr>
      <vt:lpstr>An Insider Data Leakage Detection Using One-Hot Encoding, Synthetic Minority Oversampling and Machine Learning Techniques </vt:lpstr>
      <vt:lpstr>“Artificial intelligence and machine learning, as a dominant discipline within AI, is an amazing tool. In and of itself, it’s not good or bad. It’s not a magic solution. It isn’t the core of the problems in the world.”</vt:lpstr>
      <vt:lpstr>Abstract</vt:lpstr>
      <vt:lpstr>Abstract</vt:lpstr>
      <vt:lpstr>introduction</vt:lpstr>
      <vt:lpstr>PowerPoint Presentation</vt:lpstr>
      <vt:lpstr>Insider Threats and Their Consequence</vt:lpstr>
      <vt:lpstr>Insider Threats and Their Consequence</vt:lpstr>
      <vt:lpstr>Strategies for Insider Threat Detection</vt:lpstr>
      <vt:lpstr>Methodology</vt:lpstr>
      <vt:lpstr>Let’s take a look at : </vt:lpstr>
      <vt:lpstr>AN overveiw of the system</vt:lpstr>
      <vt:lpstr>INFOGRAPHICS MAKE YOUR IDEA UNDERSTANDABLE...</vt:lpstr>
      <vt:lpstr>PowerPoint Presentation</vt:lpstr>
      <vt:lpstr>PowerPoint Presentation</vt:lpstr>
      <vt:lpstr>PowerPoint Presentation</vt:lpstr>
      <vt:lpstr>PowerPoint Presentation</vt:lpstr>
      <vt:lpstr>PowerPoint Presentation</vt:lpstr>
      <vt:lpstr>PowerPoint Presentation</vt:lpstr>
      <vt:lpstr>Conclusion:  Insider data leakage threat is considered an emerging security threat for organizations , especially when it is carried out by malicious insiders before they leave an organization. In this paper, we present a machine learning based model for detecting insider data leakage events in such a threat scenario. The LR, DT, RF, NB, KNN and KSVM machine learning algorithms are trained on the benchmarking CERT dataset to detect insider data leakage events on unseen data. We employ different methods (label-encoding, feature scaling, one-hot encoding and SMOTE) on data granularity level to address possible bias issues caused by an inappropriate encoding process and the imbalanced class problem of the used dataset . The performance of the proposed model is evaluated via a series of experiments in order to determine the best machine learning model utilizing the appropriate evaluation metrics(recall, precision, F-measure and AUC-ROC value.</vt:lpstr>
      <vt:lpstr>PowerPoint Presentation</vt:lpstr>
      <vt:lpstr>Appreciate your time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Insider Data Leakage Detection Using One-Hot Encoding, Synthetic Minority Oversampling and Machine Learning Techniques</dc:title>
  <dc:creator>XAN</dc:creator>
  <cp:lastModifiedBy>XAN</cp:lastModifiedBy>
  <cp:revision>5</cp:revision>
  <dcterms:modified xsi:type="dcterms:W3CDTF">2022-05-11T17:07:04Z</dcterms:modified>
</cp:coreProperties>
</file>